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61" r:id="rId3"/>
    <p:sldId id="264" r:id="rId4"/>
    <p:sldId id="259" r:id="rId5"/>
    <p:sldId id="263" r:id="rId6"/>
    <p:sldId id="260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D1D069-C42F-4C9C-A589-30B72A58A47B}" type="datetimeFigureOut">
              <a:rPr lang="ru-RU" smtClean="0"/>
              <a:t>18.04.2018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FFB9A-5209-47DC-858C-E02C9C60BBE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2290" name="Picture 2" descr="http://sch23novotroizk.ucoz.ru/socpedagog/shps_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http://poykovschool2.ru/storage/app/uploads/public/59d/c8c/4a5/59dc8c4a5884683053438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http://poykovschool2.ru/storage/app/uploads/public/59d/c8c/4ab/59dc8c4ab34202784853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 descr="https://im0-tub-ru.yandex.net/i?id=71b2bad38d35e51ab3157890bc1ce4ed-l&amp;n=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sch23novotroizk.ucoz.ru/socpedagog/shps_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poykovschool2.ru/storage/app/uploads/public/59d/c8c/4bb/59dc8c4bb6cd38386059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http://poykovschool2.ru/storage/app/uploads/public/59d/c8c/4b6/59dc8c4b6c2a27479613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Жанна</dc:creator>
  <cp:lastModifiedBy>Жанна</cp:lastModifiedBy>
  <cp:revision>13</cp:revision>
  <dcterms:created xsi:type="dcterms:W3CDTF">2018-04-18T04:38:52Z</dcterms:created>
  <dcterms:modified xsi:type="dcterms:W3CDTF">2018-04-18T07:27:34Z</dcterms:modified>
</cp:coreProperties>
</file>