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0" y="-5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5300" y="2421731"/>
            <a:ext cx="9677399" cy="544353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2350" y="4364600"/>
            <a:ext cx="1775299" cy="17575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788" y="488230"/>
            <a:ext cx="442722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10E3"/>
                </a:solidFill>
                <a:latin typeface="Tahoma"/>
                <a:cs typeface="Tahoma"/>
              </a:defRPr>
            </a:lvl1pPr>
          </a:lstStyle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10E3"/>
                </a:solidFill>
                <a:latin typeface="Tahoma"/>
                <a:cs typeface="Tahoma"/>
              </a:defRPr>
            </a:lvl1pPr>
          </a:lstStyle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16012" y="2759573"/>
            <a:ext cx="8227059" cy="5636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10E3"/>
                </a:solidFill>
                <a:latin typeface="Tahoma"/>
                <a:cs typeface="Tahoma"/>
              </a:defRPr>
            </a:lvl1pPr>
          </a:lstStyle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10E3"/>
                </a:solidFill>
                <a:latin typeface="Tahoma"/>
                <a:cs typeface="Tahoma"/>
              </a:defRPr>
            </a:lvl1pPr>
          </a:lstStyle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A610E3"/>
                </a:solidFill>
                <a:latin typeface="Tahoma"/>
                <a:cs typeface="Tahoma"/>
              </a:defRPr>
            </a:lvl1pPr>
          </a:lstStyle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049" y="1762535"/>
            <a:ext cx="7818755" cy="153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62100" y="4092717"/>
            <a:ext cx="12313285" cy="282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6080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42524" y="9284744"/>
            <a:ext cx="1871332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A610E3"/>
                </a:solidFill>
                <a:latin typeface="Tahoma"/>
                <a:cs typeface="Tahoma"/>
              </a:defRPr>
            </a:lvl1pPr>
          </a:lstStyle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7638" y="9284744"/>
            <a:ext cx="422148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888888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‹#›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mailto:e.pushkina@fict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3049" y="7327644"/>
            <a:ext cx="39014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114" dirty="0">
                <a:solidFill>
                  <a:srgbClr val="060808"/>
                </a:solidFill>
                <a:latin typeface="Tahoma"/>
                <a:cs typeface="Tahoma"/>
              </a:rPr>
              <a:t>Личный</a:t>
            </a:r>
            <a:r>
              <a:rPr sz="3200" spc="-20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060808"/>
                </a:solidFill>
                <a:latin typeface="Tahoma"/>
                <a:cs typeface="Tahoma"/>
              </a:rPr>
              <a:t>ассистент </a:t>
            </a:r>
            <a:r>
              <a:rPr sz="3200" spc="130" dirty="0">
                <a:solidFill>
                  <a:srgbClr val="060808"/>
                </a:solidFill>
                <a:latin typeface="Tahoma"/>
                <a:cs typeface="Tahoma"/>
              </a:rPr>
              <a:t>в</a:t>
            </a:r>
            <a:r>
              <a:rPr sz="3200" spc="-18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060808"/>
                </a:solidFill>
                <a:latin typeface="Tahoma"/>
                <a:cs typeface="Tahoma"/>
              </a:rPr>
              <a:t>подготовке</a:t>
            </a:r>
            <a:r>
              <a:rPr sz="3200" spc="-18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3200" spc="254" dirty="0">
                <a:solidFill>
                  <a:srgbClr val="060808"/>
                </a:solidFill>
                <a:latin typeface="Tahoma"/>
                <a:cs typeface="Tahoma"/>
              </a:rPr>
              <a:t>к</a:t>
            </a:r>
            <a:r>
              <a:rPr sz="3200" spc="-18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060808"/>
                </a:solidFill>
                <a:latin typeface="Tahoma"/>
                <a:cs typeface="Tahoma"/>
              </a:rPr>
              <a:t>ОГЭ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3049" y="693109"/>
            <a:ext cx="659892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-10" dirty="0">
                <a:latin typeface="Tahoma"/>
                <a:cs typeface="Tahoma"/>
              </a:rPr>
              <a:t>ЦИФРОВОЙ </a:t>
            </a:r>
            <a:r>
              <a:rPr sz="8000" b="1" spc="-85" dirty="0">
                <a:latin typeface="Tahoma"/>
                <a:cs typeface="Tahoma"/>
              </a:rPr>
              <a:t>ПОМОЩНИК </a:t>
            </a:r>
            <a:r>
              <a:rPr sz="8000" b="1" spc="-10" dirty="0">
                <a:solidFill>
                  <a:srgbClr val="A610E3"/>
                </a:solidFill>
                <a:latin typeface="Tahoma"/>
                <a:cs typeface="Tahoma"/>
              </a:rPr>
              <a:t>УЧЕНИКА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049" y="8934540"/>
            <a:ext cx="53543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solidFill>
                  <a:srgbClr val="888888"/>
                </a:solidFill>
                <a:latin typeface="Tahoma"/>
                <a:cs typeface="Tahoma"/>
              </a:rPr>
              <a:t>ФГАНУ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«Федеральный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888888"/>
                </a:solidFill>
                <a:latin typeface="Tahoma"/>
                <a:cs typeface="Tahoma"/>
              </a:rPr>
              <a:t>институт</a:t>
            </a:r>
            <a:r>
              <a:rPr sz="2000" spc="-1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888888"/>
                </a:solidFill>
                <a:latin typeface="Tahoma"/>
                <a:cs typeface="Tahoma"/>
              </a:rPr>
              <a:t>цифровой </a:t>
            </a:r>
            <a:r>
              <a:rPr sz="2000" spc="85" dirty="0">
                <a:solidFill>
                  <a:srgbClr val="888888"/>
                </a:solidFill>
                <a:latin typeface="Tahoma"/>
                <a:cs typeface="Tahoma"/>
              </a:rPr>
              <a:t>трансформации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888888"/>
                </a:solidFill>
                <a:latin typeface="Tahoma"/>
                <a:cs typeface="Tahoma"/>
              </a:rPr>
              <a:t>в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888888"/>
                </a:solidFill>
                <a:latin typeface="Tahoma"/>
                <a:cs typeface="Tahoma"/>
              </a:rPr>
              <a:t>сфере</a:t>
            </a:r>
            <a:r>
              <a:rPr sz="2000" spc="-1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образования»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486402" y="256263"/>
            <a:ext cx="9484995" cy="10029825"/>
            <a:chOff x="8486402" y="256263"/>
            <a:chExt cx="9484995" cy="10029825"/>
          </a:xfrm>
        </p:grpSpPr>
        <p:sp>
          <p:nvSpPr>
            <p:cNvPr id="6" name="object 6"/>
            <p:cNvSpPr/>
            <p:nvPr/>
          </p:nvSpPr>
          <p:spPr>
            <a:xfrm>
              <a:off x="8486402" y="474057"/>
              <a:ext cx="9484995" cy="9474200"/>
            </a:xfrm>
            <a:custGeom>
              <a:avLst/>
              <a:gdLst/>
              <a:ahLst/>
              <a:cxnLst/>
              <a:rect l="l" t="t" r="r" b="b"/>
              <a:pathLst>
                <a:path w="9484994" h="9474200">
                  <a:moveTo>
                    <a:pt x="5093010" y="12699"/>
                  </a:moveTo>
                  <a:lnTo>
                    <a:pt x="4358200" y="12699"/>
                  </a:lnTo>
                  <a:lnTo>
                    <a:pt x="4405788" y="0"/>
                  </a:lnTo>
                  <a:lnTo>
                    <a:pt x="5043137" y="0"/>
                  </a:lnTo>
                  <a:lnTo>
                    <a:pt x="5093010" y="12699"/>
                  </a:lnTo>
                  <a:close/>
                </a:path>
                <a:path w="9484994" h="9474200">
                  <a:moveTo>
                    <a:pt x="5242128" y="25399"/>
                  </a:moveTo>
                  <a:lnTo>
                    <a:pt x="4216236" y="25399"/>
                  </a:lnTo>
                  <a:lnTo>
                    <a:pt x="4263422" y="12699"/>
                  </a:lnTo>
                  <a:lnTo>
                    <a:pt x="5192510" y="12699"/>
                  </a:lnTo>
                  <a:lnTo>
                    <a:pt x="5242128" y="25399"/>
                  </a:lnTo>
                  <a:close/>
                </a:path>
                <a:path w="9484994" h="9474200">
                  <a:moveTo>
                    <a:pt x="5439635" y="50799"/>
                  </a:moveTo>
                  <a:lnTo>
                    <a:pt x="4028903" y="50799"/>
                  </a:lnTo>
                  <a:lnTo>
                    <a:pt x="4075520" y="38099"/>
                  </a:lnTo>
                  <a:lnTo>
                    <a:pt x="4122283" y="38099"/>
                  </a:lnTo>
                  <a:lnTo>
                    <a:pt x="4169189" y="25399"/>
                  </a:lnTo>
                  <a:lnTo>
                    <a:pt x="5341082" y="25399"/>
                  </a:lnTo>
                  <a:lnTo>
                    <a:pt x="5439635" y="50799"/>
                  </a:lnTo>
                  <a:close/>
                </a:path>
                <a:path w="9484994" h="9474200">
                  <a:moveTo>
                    <a:pt x="5823320" y="9359899"/>
                  </a:moveTo>
                  <a:lnTo>
                    <a:pt x="3661478" y="9359899"/>
                  </a:lnTo>
                  <a:lnTo>
                    <a:pt x="3217293" y="9232899"/>
                  </a:lnTo>
                  <a:lnTo>
                    <a:pt x="3173877" y="9207499"/>
                  </a:lnTo>
                  <a:lnTo>
                    <a:pt x="3044787" y="9169399"/>
                  </a:lnTo>
                  <a:lnTo>
                    <a:pt x="3002151" y="9143999"/>
                  </a:lnTo>
                  <a:lnTo>
                    <a:pt x="2917483" y="9118599"/>
                  </a:lnTo>
                  <a:lnTo>
                    <a:pt x="2875455" y="9093199"/>
                  </a:lnTo>
                  <a:lnTo>
                    <a:pt x="2833635" y="9080499"/>
                  </a:lnTo>
                  <a:lnTo>
                    <a:pt x="2792025" y="9055099"/>
                  </a:lnTo>
                  <a:lnTo>
                    <a:pt x="2750627" y="9042399"/>
                  </a:lnTo>
                  <a:lnTo>
                    <a:pt x="2709443" y="9016999"/>
                  </a:lnTo>
                  <a:lnTo>
                    <a:pt x="2668476" y="9004299"/>
                  </a:lnTo>
                  <a:lnTo>
                    <a:pt x="2627729" y="8978899"/>
                  </a:lnTo>
                  <a:lnTo>
                    <a:pt x="2587202" y="8966199"/>
                  </a:lnTo>
                  <a:lnTo>
                    <a:pt x="2506822" y="8915399"/>
                  </a:lnTo>
                  <a:lnTo>
                    <a:pt x="2466973" y="8902699"/>
                  </a:lnTo>
                  <a:lnTo>
                    <a:pt x="2348819" y="8826499"/>
                  </a:lnTo>
                  <a:lnTo>
                    <a:pt x="2309906" y="8813799"/>
                  </a:lnTo>
                  <a:lnTo>
                    <a:pt x="2271233" y="8788399"/>
                  </a:lnTo>
                  <a:lnTo>
                    <a:pt x="2118982" y="8686799"/>
                  </a:lnTo>
                  <a:lnTo>
                    <a:pt x="1970751" y="8585199"/>
                  </a:lnTo>
                  <a:lnTo>
                    <a:pt x="1862302" y="8508999"/>
                  </a:lnTo>
                  <a:lnTo>
                    <a:pt x="1826685" y="8470899"/>
                  </a:lnTo>
                  <a:lnTo>
                    <a:pt x="1791336" y="8445499"/>
                  </a:lnTo>
                  <a:lnTo>
                    <a:pt x="1686931" y="8369299"/>
                  </a:lnTo>
                  <a:lnTo>
                    <a:pt x="1652684" y="8331199"/>
                  </a:lnTo>
                  <a:lnTo>
                    <a:pt x="1585035" y="8280399"/>
                  </a:lnTo>
                  <a:lnTo>
                    <a:pt x="1551638" y="8242299"/>
                  </a:lnTo>
                  <a:lnTo>
                    <a:pt x="1518528" y="8216899"/>
                  </a:lnTo>
                  <a:lnTo>
                    <a:pt x="1485709" y="8178799"/>
                  </a:lnTo>
                  <a:lnTo>
                    <a:pt x="1453183" y="8153399"/>
                  </a:lnTo>
                  <a:lnTo>
                    <a:pt x="1420951" y="8115299"/>
                  </a:lnTo>
                  <a:lnTo>
                    <a:pt x="1389016" y="8089899"/>
                  </a:lnTo>
                  <a:lnTo>
                    <a:pt x="1357381" y="8051799"/>
                  </a:lnTo>
                  <a:lnTo>
                    <a:pt x="1326047" y="8026399"/>
                  </a:lnTo>
                  <a:lnTo>
                    <a:pt x="1295018" y="7988299"/>
                  </a:lnTo>
                  <a:lnTo>
                    <a:pt x="1264294" y="7962899"/>
                  </a:lnTo>
                  <a:lnTo>
                    <a:pt x="1233880" y="7924799"/>
                  </a:lnTo>
                  <a:lnTo>
                    <a:pt x="1203776" y="7899399"/>
                  </a:lnTo>
                  <a:lnTo>
                    <a:pt x="1173985" y="7861299"/>
                  </a:lnTo>
                  <a:lnTo>
                    <a:pt x="1144510" y="7823199"/>
                  </a:lnTo>
                  <a:lnTo>
                    <a:pt x="1115352" y="7797799"/>
                  </a:lnTo>
                  <a:lnTo>
                    <a:pt x="1086515" y="7759699"/>
                  </a:lnTo>
                  <a:lnTo>
                    <a:pt x="1058000" y="7721599"/>
                  </a:lnTo>
                  <a:lnTo>
                    <a:pt x="1029810" y="7683499"/>
                  </a:lnTo>
                  <a:lnTo>
                    <a:pt x="1001946" y="7658099"/>
                  </a:lnTo>
                  <a:lnTo>
                    <a:pt x="974412" y="7619999"/>
                  </a:lnTo>
                  <a:lnTo>
                    <a:pt x="947210" y="7581899"/>
                  </a:lnTo>
                  <a:lnTo>
                    <a:pt x="920341" y="7543799"/>
                  </a:lnTo>
                  <a:lnTo>
                    <a:pt x="893808" y="7505699"/>
                  </a:lnTo>
                  <a:lnTo>
                    <a:pt x="867614" y="7467599"/>
                  </a:lnTo>
                  <a:lnTo>
                    <a:pt x="841761" y="7429499"/>
                  </a:lnTo>
                  <a:lnTo>
                    <a:pt x="816251" y="7391399"/>
                  </a:lnTo>
                  <a:lnTo>
                    <a:pt x="791086" y="7353299"/>
                  </a:lnTo>
                  <a:lnTo>
                    <a:pt x="766268" y="7327899"/>
                  </a:lnTo>
                  <a:lnTo>
                    <a:pt x="741801" y="7289799"/>
                  </a:lnTo>
                  <a:lnTo>
                    <a:pt x="717685" y="7251699"/>
                  </a:lnTo>
                  <a:lnTo>
                    <a:pt x="693925" y="7200899"/>
                  </a:lnTo>
                  <a:lnTo>
                    <a:pt x="670521" y="7162799"/>
                  </a:lnTo>
                  <a:lnTo>
                    <a:pt x="647476" y="7124699"/>
                  </a:lnTo>
                  <a:lnTo>
                    <a:pt x="624793" y="7086599"/>
                  </a:lnTo>
                  <a:lnTo>
                    <a:pt x="602473" y="7048499"/>
                  </a:lnTo>
                  <a:lnTo>
                    <a:pt x="580519" y="7010399"/>
                  </a:lnTo>
                  <a:lnTo>
                    <a:pt x="558934" y="6972299"/>
                  </a:lnTo>
                  <a:lnTo>
                    <a:pt x="537719" y="6934199"/>
                  </a:lnTo>
                  <a:lnTo>
                    <a:pt x="516877" y="6896099"/>
                  </a:lnTo>
                  <a:lnTo>
                    <a:pt x="496411" y="6845299"/>
                  </a:lnTo>
                  <a:lnTo>
                    <a:pt x="476321" y="6807199"/>
                  </a:lnTo>
                  <a:lnTo>
                    <a:pt x="456612" y="6769099"/>
                  </a:lnTo>
                  <a:lnTo>
                    <a:pt x="437285" y="6730999"/>
                  </a:lnTo>
                  <a:lnTo>
                    <a:pt x="418342" y="6680199"/>
                  </a:lnTo>
                  <a:lnTo>
                    <a:pt x="399785" y="6642099"/>
                  </a:lnTo>
                  <a:lnTo>
                    <a:pt x="381618" y="6603999"/>
                  </a:lnTo>
                  <a:lnTo>
                    <a:pt x="363842" y="6565899"/>
                  </a:lnTo>
                  <a:lnTo>
                    <a:pt x="346459" y="6515099"/>
                  </a:lnTo>
                  <a:lnTo>
                    <a:pt x="329473" y="6476999"/>
                  </a:lnTo>
                  <a:lnTo>
                    <a:pt x="312884" y="6438899"/>
                  </a:lnTo>
                  <a:lnTo>
                    <a:pt x="296696" y="6388099"/>
                  </a:lnTo>
                  <a:lnTo>
                    <a:pt x="280911" y="6349999"/>
                  </a:lnTo>
                  <a:lnTo>
                    <a:pt x="265530" y="6299199"/>
                  </a:lnTo>
                  <a:lnTo>
                    <a:pt x="250557" y="6261099"/>
                  </a:lnTo>
                  <a:lnTo>
                    <a:pt x="235994" y="6222999"/>
                  </a:lnTo>
                  <a:lnTo>
                    <a:pt x="221843" y="6172199"/>
                  </a:lnTo>
                  <a:lnTo>
                    <a:pt x="208106" y="6134099"/>
                  </a:lnTo>
                  <a:lnTo>
                    <a:pt x="194785" y="6083299"/>
                  </a:lnTo>
                  <a:lnTo>
                    <a:pt x="181883" y="6045199"/>
                  </a:lnTo>
                  <a:lnTo>
                    <a:pt x="169403" y="5994399"/>
                  </a:lnTo>
                  <a:lnTo>
                    <a:pt x="157345" y="5956299"/>
                  </a:lnTo>
                  <a:lnTo>
                    <a:pt x="145714" y="5905499"/>
                  </a:lnTo>
                  <a:lnTo>
                    <a:pt x="134510" y="5867399"/>
                  </a:lnTo>
                  <a:lnTo>
                    <a:pt x="123737" y="5816599"/>
                  </a:lnTo>
                  <a:lnTo>
                    <a:pt x="113396" y="5765799"/>
                  </a:lnTo>
                  <a:lnTo>
                    <a:pt x="103491" y="5727699"/>
                  </a:lnTo>
                  <a:lnTo>
                    <a:pt x="94022" y="5676899"/>
                  </a:lnTo>
                  <a:lnTo>
                    <a:pt x="84993" y="5638799"/>
                  </a:lnTo>
                  <a:lnTo>
                    <a:pt x="76406" y="5587999"/>
                  </a:lnTo>
                  <a:lnTo>
                    <a:pt x="68263" y="5537199"/>
                  </a:lnTo>
                  <a:lnTo>
                    <a:pt x="60566" y="5499099"/>
                  </a:lnTo>
                  <a:lnTo>
                    <a:pt x="53318" y="5448299"/>
                  </a:lnTo>
                  <a:lnTo>
                    <a:pt x="46521" y="5397499"/>
                  </a:lnTo>
                  <a:lnTo>
                    <a:pt x="40177" y="5359399"/>
                  </a:lnTo>
                  <a:lnTo>
                    <a:pt x="34289" y="5308599"/>
                  </a:lnTo>
                  <a:lnTo>
                    <a:pt x="28858" y="5257799"/>
                  </a:lnTo>
                  <a:lnTo>
                    <a:pt x="23888" y="5219699"/>
                  </a:lnTo>
                  <a:lnTo>
                    <a:pt x="19380" y="5168899"/>
                  </a:lnTo>
                  <a:lnTo>
                    <a:pt x="15337" y="5118099"/>
                  </a:lnTo>
                  <a:lnTo>
                    <a:pt x="11761" y="5067299"/>
                  </a:lnTo>
                  <a:lnTo>
                    <a:pt x="8654" y="5029199"/>
                  </a:lnTo>
                  <a:lnTo>
                    <a:pt x="6019" y="4978399"/>
                  </a:lnTo>
                  <a:lnTo>
                    <a:pt x="3858" y="4927599"/>
                  </a:lnTo>
                  <a:lnTo>
                    <a:pt x="2174" y="4876799"/>
                  </a:lnTo>
                  <a:lnTo>
                    <a:pt x="967" y="4838699"/>
                  </a:lnTo>
                  <a:lnTo>
                    <a:pt x="242" y="4787899"/>
                  </a:lnTo>
                  <a:lnTo>
                    <a:pt x="0" y="4737099"/>
                  </a:lnTo>
                  <a:lnTo>
                    <a:pt x="242" y="4686299"/>
                  </a:lnTo>
                  <a:lnTo>
                    <a:pt x="967" y="4635499"/>
                  </a:lnTo>
                  <a:lnTo>
                    <a:pt x="2174" y="4597399"/>
                  </a:lnTo>
                  <a:lnTo>
                    <a:pt x="3858" y="4546599"/>
                  </a:lnTo>
                  <a:lnTo>
                    <a:pt x="6019" y="4495799"/>
                  </a:lnTo>
                  <a:lnTo>
                    <a:pt x="8654" y="4444999"/>
                  </a:lnTo>
                  <a:lnTo>
                    <a:pt x="11761" y="4394199"/>
                  </a:lnTo>
                  <a:lnTo>
                    <a:pt x="15337" y="4356099"/>
                  </a:lnTo>
                  <a:lnTo>
                    <a:pt x="19380" y="4305299"/>
                  </a:lnTo>
                  <a:lnTo>
                    <a:pt x="23888" y="4254499"/>
                  </a:lnTo>
                  <a:lnTo>
                    <a:pt x="28858" y="4203699"/>
                  </a:lnTo>
                  <a:lnTo>
                    <a:pt x="34289" y="4165599"/>
                  </a:lnTo>
                  <a:lnTo>
                    <a:pt x="40177" y="4114799"/>
                  </a:lnTo>
                  <a:lnTo>
                    <a:pt x="46521" y="4063999"/>
                  </a:lnTo>
                  <a:lnTo>
                    <a:pt x="53318" y="4025899"/>
                  </a:lnTo>
                  <a:lnTo>
                    <a:pt x="60566" y="3975099"/>
                  </a:lnTo>
                  <a:lnTo>
                    <a:pt x="68263" y="3924299"/>
                  </a:lnTo>
                  <a:lnTo>
                    <a:pt x="76406" y="3886199"/>
                  </a:lnTo>
                  <a:lnTo>
                    <a:pt x="84993" y="3835399"/>
                  </a:lnTo>
                  <a:lnTo>
                    <a:pt x="94022" y="3797299"/>
                  </a:lnTo>
                  <a:lnTo>
                    <a:pt x="103491" y="3746499"/>
                  </a:lnTo>
                  <a:lnTo>
                    <a:pt x="113396" y="3695699"/>
                  </a:lnTo>
                  <a:lnTo>
                    <a:pt x="123737" y="3657599"/>
                  </a:lnTo>
                  <a:lnTo>
                    <a:pt x="134510" y="3606799"/>
                  </a:lnTo>
                  <a:lnTo>
                    <a:pt x="145714" y="3568699"/>
                  </a:lnTo>
                  <a:lnTo>
                    <a:pt x="157345" y="3517899"/>
                  </a:lnTo>
                  <a:lnTo>
                    <a:pt x="169403" y="3479799"/>
                  </a:lnTo>
                  <a:lnTo>
                    <a:pt x="181883" y="3428999"/>
                  </a:lnTo>
                  <a:lnTo>
                    <a:pt x="194785" y="3390899"/>
                  </a:lnTo>
                  <a:lnTo>
                    <a:pt x="208106" y="3340099"/>
                  </a:lnTo>
                  <a:lnTo>
                    <a:pt x="221843" y="3301999"/>
                  </a:lnTo>
                  <a:lnTo>
                    <a:pt x="235994" y="3251199"/>
                  </a:lnTo>
                  <a:lnTo>
                    <a:pt x="250557" y="3213099"/>
                  </a:lnTo>
                  <a:lnTo>
                    <a:pt x="265530" y="3162299"/>
                  </a:lnTo>
                  <a:lnTo>
                    <a:pt x="280911" y="3124199"/>
                  </a:lnTo>
                  <a:lnTo>
                    <a:pt x="296696" y="3086099"/>
                  </a:lnTo>
                  <a:lnTo>
                    <a:pt x="312884" y="3035299"/>
                  </a:lnTo>
                  <a:lnTo>
                    <a:pt x="329473" y="2997199"/>
                  </a:lnTo>
                  <a:lnTo>
                    <a:pt x="346459" y="2959099"/>
                  </a:lnTo>
                  <a:lnTo>
                    <a:pt x="363842" y="2908299"/>
                  </a:lnTo>
                  <a:lnTo>
                    <a:pt x="381618" y="2870199"/>
                  </a:lnTo>
                  <a:lnTo>
                    <a:pt x="399785" y="2832099"/>
                  </a:lnTo>
                  <a:lnTo>
                    <a:pt x="418342" y="2781299"/>
                  </a:lnTo>
                  <a:lnTo>
                    <a:pt x="437285" y="2743199"/>
                  </a:lnTo>
                  <a:lnTo>
                    <a:pt x="456612" y="2705099"/>
                  </a:lnTo>
                  <a:lnTo>
                    <a:pt x="476321" y="2666999"/>
                  </a:lnTo>
                  <a:lnTo>
                    <a:pt x="496411" y="2616199"/>
                  </a:lnTo>
                  <a:lnTo>
                    <a:pt x="516877" y="2578099"/>
                  </a:lnTo>
                  <a:lnTo>
                    <a:pt x="537719" y="2539999"/>
                  </a:lnTo>
                  <a:lnTo>
                    <a:pt x="558934" y="2501899"/>
                  </a:lnTo>
                  <a:lnTo>
                    <a:pt x="580519" y="2463799"/>
                  </a:lnTo>
                  <a:lnTo>
                    <a:pt x="602473" y="2425699"/>
                  </a:lnTo>
                  <a:lnTo>
                    <a:pt x="624793" y="2387599"/>
                  </a:lnTo>
                  <a:lnTo>
                    <a:pt x="647476" y="2336799"/>
                  </a:lnTo>
                  <a:lnTo>
                    <a:pt x="670521" y="2298699"/>
                  </a:lnTo>
                  <a:lnTo>
                    <a:pt x="693925" y="2260599"/>
                  </a:lnTo>
                  <a:lnTo>
                    <a:pt x="717685" y="2222499"/>
                  </a:lnTo>
                  <a:lnTo>
                    <a:pt x="741801" y="2184399"/>
                  </a:lnTo>
                  <a:lnTo>
                    <a:pt x="766268" y="2146299"/>
                  </a:lnTo>
                  <a:lnTo>
                    <a:pt x="791086" y="2108199"/>
                  </a:lnTo>
                  <a:lnTo>
                    <a:pt x="816251" y="2070099"/>
                  </a:lnTo>
                  <a:lnTo>
                    <a:pt x="841761" y="2031999"/>
                  </a:lnTo>
                  <a:lnTo>
                    <a:pt x="867614" y="2006599"/>
                  </a:lnTo>
                  <a:lnTo>
                    <a:pt x="893808" y="1968499"/>
                  </a:lnTo>
                  <a:lnTo>
                    <a:pt x="920341" y="1930399"/>
                  </a:lnTo>
                  <a:lnTo>
                    <a:pt x="947210" y="1892299"/>
                  </a:lnTo>
                  <a:lnTo>
                    <a:pt x="974412" y="1854199"/>
                  </a:lnTo>
                  <a:lnTo>
                    <a:pt x="1001946" y="1816099"/>
                  </a:lnTo>
                  <a:lnTo>
                    <a:pt x="1029810" y="1790699"/>
                  </a:lnTo>
                  <a:lnTo>
                    <a:pt x="1058000" y="1752599"/>
                  </a:lnTo>
                  <a:lnTo>
                    <a:pt x="1086515" y="1714499"/>
                  </a:lnTo>
                  <a:lnTo>
                    <a:pt x="1115352" y="1676399"/>
                  </a:lnTo>
                  <a:lnTo>
                    <a:pt x="1144510" y="1650999"/>
                  </a:lnTo>
                  <a:lnTo>
                    <a:pt x="1173985" y="1612899"/>
                  </a:lnTo>
                  <a:lnTo>
                    <a:pt x="1203776" y="1574799"/>
                  </a:lnTo>
                  <a:lnTo>
                    <a:pt x="1233880" y="1549399"/>
                  </a:lnTo>
                  <a:lnTo>
                    <a:pt x="1264294" y="1511299"/>
                  </a:lnTo>
                  <a:lnTo>
                    <a:pt x="1295018" y="1473199"/>
                  </a:lnTo>
                  <a:lnTo>
                    <a:pt x="1326047" y="1447799"/>
                  </a:lnTo>
                  <a:lnTo>
                    <a:pt x="1357381" y="1409699"/>
                  </a:lnTo>
                  <a:lnTo>
                    <a:pt x="1389016" y="1384299"/>
                  </a:lnTo>
                  <a:lnTo>
                    <a:pt x="1420951" y="1346199"/>
                  </a:lnTo>
                  <a:lnTo>
                    <a:pt x="1453183" y="1320799"/>
                  </a:lnTo>
                  <a:lnTo>
                    <a:pt x="1485709" y="1282699"/>
                  </a:lnTo>
                  <a:lnTo>
                    <a:pt x="1551638" y="1231899"/>
                  </a:lnTo>
                  <a:lnTo>
                    <a:pt x="1585035" y="1193799"/>
                  </a:lnTo>
                  <a:lnTo>
                    <a:pt x="1652684" y="1142999"/>
                  </a:lnTo>
                  <a:lnTo>
                    <a:pt x="1686931" y="1104899"/>
                  </a:lnTo>
                  <a:lnTo>
                    <a:pt x="1791336" y="1028699"/>
                  </a:lnTo>
                  <a:lnTo>
                    <a:pt x="1826685" y="990599"/>
                  </a:lnTo>
                  <a:lnTo>
                    <a:pt x="1934338" y="914399"/>
                  </a:lnTo>
                  <a:lnTo>
                    <a:pt x="2044355" y="838199"/>
                  </a:lnTo>
                  <a:lnTo>
                    <a:pt x="2194614" y="736599"/>
                  </a:lnTo>
                  <a:lnTo>
                    <a:pt x="2348819" y="634999"/>
                  </a:lnTo>
                  <a:lnTo>
                    <a:pt x="2387970" y="622299"/>
                  </a:lnTo>
                  <a:lnTo>
                    <a:pt x="2466973" y="571499"/>
                  </a:lnTo>
                  <a:lnTo>
                    <a:pt x="2506822" y="558799"/>
                  </a:lnTo>
                  <a:lnTo>
                    <a:pt x="2587202" y="507999"/>
                  </a:lnTo>
                  <a:lnTo>
                    <a:pt x="2627729" y="495299"/>
                  </a:lnTo>
                  <a:lnTo>
                    <a:pt x="2709443" y="444499"/>
                  </a:lnTo>
                  <a:lnTo>
                    <a:pt x="2750627" y="431799"/>
                  </a:lnTo>
                  <a:lnTo>
                    <a:pt x="2792025" y="406399"/>
                  </a:lnTo>
                  <a:lnTo>
                    <a:pt x="2875455" y="380999"/>
                  </a:lnTo>
                  <a:lnTo>
                    <a:pt x="2917483" y="355599"/>
                  </a:lnTo>
                  <a:lnTo>
                    <a:pt x="2959715" y="342899"/>
                  </a:lnTo>
                  <a:lnTo>
                    <a:pt x="3002151" y="317499"/>
                  </a:lnTo>
                  <a:lnTo>
                    <a:pt x="3130653" y="279399"/>
                  </a:lnTo>
                  <a:lnTo>
                    <a:pt x="3173877" y="253999"/>
                  </a:lnTo>
                  <a:lnTo>
                    <a:pt x="3706849" y="101599"/>
                  </a:lnTo>
                  <a:lnTo>
                    <a:pt x="3752383" y="101599"/>
                  </a:lnTo>
                  <a:lnTo>
                    <a:pt x="3843934" y="76199"/>
                  </a:lnTo>
                  <a:lnTo>
                    <a:pt x="3889947" y="76199"/>
                  </a:lnTo>
                  <a:lnTo>
                    <a:pt x="3982433" y="50799"/>
                  </a:lnTo>
                  <a:lnTo>
                    <a:pt x="5488752" y="50799"/>
                  </a:lnTo>
                  <a:lnTo>
                    <a:pt x="5537757" y="63499"/>
                  </a:lnTo>
                  <a:lnTo>
                    <a:pt x="5586647" y="63499"/>
                  </a:lnTo>
                  <a:lnTo>
                    <a:pt x="5780978" y="114299"/>
                  </a:lnTo>
                  <a:lnTo>
                    <a:pt x="5829235" y="114299"/>
                  </a:lnTo>
                  <a:lnTo>
                    <a:pt x="6115745" y="190499"/>
                  </a:lnTo>
                  <a:lnTo>
                    <a:pt x="6162957" y="215899"/>
                  </a:lnTo>
                  <a:lnTo>
                    <a:pt x="6303590" y="253999"/>
                  </a:lnTo>
                  <a:lnTo>
                    <a:pt x="6350122" y="279399"/>
                  </a:lnTo>
                  <a:lnTo>
                    <a:pt x="6442642" y="304799"/>
                  </a:lnTo>
                  <a:lnTo>
                    <a:pt x="6488624" y="330199"/>
                  </a:lnTo>
                  <a:lnTo>
                    <a:pt x="6534414" y="342899"/>
                  </a:lnTo>
                  <a:lnTo>
                    <a:pt x="6580011" y="368299"/>
                  </a:lnTo>
                  <a:lnTo>
                    <a:pt x="6625408" y="380999"/>
                  </a:lnTo>
                  <a:lnTo>
                    <a:pt x="6670604" y="406399"/>
                  </a:lnTo>
                  <a:lnTo>
                    <a:pt x="6715594" y="419099"/>
                  </a:lnTo>
                  <a:lnTo>
                    <a:pt x="6804941" y="469899"/>
                  </a:lnTo>
                  <a:lnTo>
                    <a:pt x="6849290" y="482599"/>
                  </a:lnTo>
                  <a:lnTo>
                    <a:pt x="7024440" y="584199"/>
                  </a:lnTo>
                  <a:lnTo>
                    <a:pt x="7067646" y="596899"/>
                  </a:lnTo>
                  <a:lnTo>
                    <a:pt x="7280006" y="723899"/>
                  </a:lnTo>
                  <a:lnTo>
                    <a:pt x="7321716" y="761999"/>
                  </a:lnTo>
                  <a:lnTo>
                    <a:pt x="7485897" y="863599"/>
                  </a:lnTo>
                  <a:lnTo>
                    <a:pt x="7526257" y="901699"/>
                  </a:lnTo>
                  <a:lnTo>
                    <a:pt x="7606130" y="952499"/>
                  </a:lnTo>
                  <a:lnTo>
                    <a:pt x="7645635" y="990599"/>
                  </a:lnTo>
                  <a:lnTo>
                    <a:pt x="7684847" y="1015999"/>
                  </a:lnTo>
                  <a:lnTo>
                    <a:pt x="7723763" y="1054099"/>
                  </a:lnTo>
                  <a:lnTo>
                    <a:pt x="7762378" y="1079499"/>
                  </a:lnTo>
                  <a:lnTo>
                    <a:pt x="7800689" y="1117599"/>
                  </a:lnTo>
                  <a:lnTo>
                    <a:pt x="7838693" y="1142999"/>
                  </a:lnTo>
                  <a:lnTo>
                    <a:pt x="7876385" y="1181099"/>
                  </a:lnTo>
                  <a:lnTo>
                    <a:pt x="7913762" y="1206499"/>
                  </a:lnTo>
                  <a:lnTo>
                    <a:pt x="7987554" y="1282699"/>
                  </a:lnTo>
                  <a:lnTo>
                    <a:pt x="8023962" y="1308099"/>
                  </a:lnTo>
                  <a:lnTo>
                    <a:pt x="8095782" y="1384299"/>
                  </a:lnTo>
                  <a:lnTo>
                    <a:pt x="8131149" y="1422399"/>
                  </a:lnTo>
                  <a:lnTo>
                    <a:pt x="8166099" y="1460499"/>
                  </a:lnTo>
                  <a:lnTo>
                    <a:pt x="8200630" y="1485899"/>
                  </a:lnTo>
                  <a:lnTo>
                    <a:pt x="8234740" y="1523999"/>
                  </a:lnTo>
                  <a:lnTo>
                    <a:pt x="8268428" y="1562099"/>
                  </a:lnTo>
                  <a:lnTo>
                    <a:pt x="8301693" y="1600199"/>
                  </a:lnTo>
                  <a:lnTo>
                    <a:pt x="8334533" y="1638299"/>
                  </a:lnTo>
                  <a:lnTo>
                    <a:pt x="8366946" y="1676399"/>
                  </a:lnTo>
                  <a:lnTo>
                    <a:pt x="8398931" y="1714499"/>
                  </a:lnTo>
                  <a:lnTo>
                    <a:pt x="8430486" y="1752599"/>
                  </a:lnTo>
                  <a:lnTo>
                    <a:pt x="8461610" y="1790699"/>
                  </a:lnTo>
                  <a:lnTo>
                    <a:pt x="8492300" y="1828799"/>
                  </a:lnTo>
                  <a:lnTo>
                    <a:pt x="8522557" y="1866899"/>
                  </a:lnTo>
                  <a:lnTo>
                    <a:pt x="8552377" y="1917699"/>
                  </a:lnTo>
                  <a:lnTo>
                    <a:pt x="8581760" y="1955799"/>
                  </a:lnTo>
                  <a:lnTo>
                    <a:pt x="8610703" y="1993899"/>
                  </a:lnTo>
                  <a:lnTo>
                    <a:pt x="8639206" y="2031999"/>
                  </a:lnTo>
                  <a:lnTo>
                    <a:pt x="8667267" y="2070099"/>
                  </a:lnTo>
                  <a:lnTo>
                    <a:pt x="8694883" y="2120899"/>
                  </a:lnTo>
                  <a:lnTo>
                    <a:pt x="8722055" y="2158999"/>
                  </a:lnTo>
                  <a:lnTo>
                    <a:pt x="8748779" y="2197099"/>
                  </a:lnTo>
                  <a:lnTo>
                    <a:pt x="8775055" y="2235199"/>
                  </a:lnTo>
                  <a:lnTo>
                    <a:pt x="8800880" y="2285999"/>
                  </a:lnTo>
                  <a:lnTo>
                    <a:pt x="8826254" y="2324099"/>
                  </a:lnTo>
                  <a:lnTo>
                    <a:pt x="8851175" y="2362199"/>
                  </a:lnTo>
                  <a:lnTo>
                    <a:pt x="8875641" y="2412999"/>
                  </a:lnTo>
                  <a:lnTo>
                    <a:pt x="8899651" y="2451099"/>
                  </a:lnTo>
                  <a:lnTo>
                    <a:pt x="8923202" y="2501899"/>
                  </a:lnTo>
                  <a:lnTo>
                    <a:pt x="8946295" y="2539999"/>
                  </a:lnTo>
                  <a:lnTo>
                    <a:pt x="8968926" y="2590799"/>
                  </a:lnTo>
                  <a:lnTo>
                    <a:pt x="8991094" y="2628899"/>
                  </a:lnTo>
                  <a:lnTo>
                    <a:pt x="9012799" y="2679699"/>
                  </a:lnTo>
                  <a:lnTo>
                    <a:pt x="9034037" y="2717799"/>
                  </a:lnTo>
                  <a:lnTo>
                    <a:pt x="9054809" y="2768599"/>
                  </a:lnTo>
                  <a:lnTo>
                    <a:pt x="9075111" y="2806699"/>
                  </a:lnTo>
                  <a:lnTo>
                    <a:pt x="9094943" y="2857499"/>
                  </a:lnTo>
                  <a:lnTo>
                    <a:pt x="9114303" y="2895599"/>
                  </a:lnTo>
                  <a:lnTo>
                    <a:pt x="9133190" y="2946399"/>
                  </a:lnTo>
                  <a:lnTo>
                    <a:pt x="9151601" y="2984499"/>
                  </a:lnTo>
                  <a:lnTo>
                    <a:pt x="9169536" y="3035299"/>
                  </a:lnTo>
                  <a:lnTo>
                    <a:pt x="9186993" y="3086099"/>
                  </a:lnTo>
                  <a:lnTo>
                    <a:pt x="9203969" y="3124199"/>
                  </a:lnTo>
                  <a:lnTo>
                    <a:pt x="9220465" y="3174999"/>
                  </a:lnTo>
                  <a:lnTo>
                    <a:pt x="9236477" y="3225799"/>
                  </a:lnTo>
                  <a:lnTo>
                    <a:pt x="9252005" y="3263899"/>
                  </a:lnTo>
                  <a:lnTo>
                    <a:pt x="9267047" y="3314699"/>
                  </a:lnTo>
                  <a:lnTo>
                    <a:pt x="9281601" y="3365499"/>
                  </a:lnTo>
                  <a:lnTo>
                    <a:pt x="9295666" y="3416299"/>
                  </a:lnTo>
                  <a:lnTo>
                    <a:pt x="9309240" y="3454399"/>
                  </a:lnTo>
                  <a:lnTo>
                    <a:pt x="9322322" y="3505199"/>
                  </a:lnTo>
                  <a:lnTo>
                    <a:pt x="9334910" y="3555999"/>
                  </a:lnTo>
                  <a:lnTo>
                    <a:pt x="9347003" y="3606799"/>
                  </a:lnTo>
                  <a:lnTo>
                    <a:pt x="9358599" y="3644899"/>
                  </a:lnTo>
                  <a:lnTo>
                    <a:pt x="9369696" y="3695699"/>
                  </a:lnTo>
                  <a:lnTo>
                    <a:pt x="9380293" y="3746499"/>
                  </a:lnTo>
                  <a:lnTo>
                    <a:pt x="9390388" y="3797299"/>
                  </a:lnTo>
                  <a:lnTo>
                    <a:pt x="9399980" y="3848099"/>
                  </a:lnTo>
                  <a:lnTo>
                    <a:pt x="9409067" y="3886199"/>
                  </a:lnTo>
                  <a:lnTo>
                    <a:pt x="9417648" y="3936999"/>
                  </a:lnTo>
                  <a:lnTo>
                    <a:pt x="9425721" y="3987799"/>
                  </a:lnTo>
                  <a:lnTo>
                    <a:pt x="9433285" y="4038599"/>
                  </a:lnTo>
                  <a:lnTo>
                    <a:pt x="9440337" y="4089399"/>
                  </a:lnTo>
                  <a:lnTo>
                    <a:pt x="9446877" y="4140199"/>
                  </a:lnTo>
                  <a:lnTo>
                    <a:pt x="9452902" y="4190999"/>
                  </a:lnTo>
                  <a:lnTo>
                    <a:pt x="9458412" y="4241799"/>
                  </a:lnTo>
                  <a:lnTo>
                    <a:pt x="9463404" y="4279899"/>
                  </a:lnTo>
                  <a:lnTo>
                    <a:pt x="9467878" y="4330699"/>
                  </a:lnTo>
                  <a:lnTo>
                    <a:pt x="9471831" y="4381499"/>
                  </a:lnTo>
                  <a:lnTo>
                    <a:pt x="9475262" y="4432299"/>
                  </a:lnTo>
                  <a:lnTo>
                    <a:pt x="9478170" y="4483099"/>
                  </a:lnTo>
                  <a:lnTo>
                    <a:pt x="9480552" y="4533899"/>
                  </a:lnTo>
                  <a:lnTo>
                    <a:pt x="9482408" y="4584699"/>
                  </a:lnTo>
                  <a:lnTo>
                    <a:pt x="9483735" y="4635499"/>
                  </a:lnTo>
                  <a:lnTo>
                    <a:pt x="9484533" y="4686299"/>
                  </a:lnTo>
                  <a:lnTo>
                    <a:pt x="9484799" y="4737099"/>
                  </a:lnTo>
                  <a:lnTo>
                    <a:pt x="9484557" y="4787899"/>
                  </a:lnTo>
                  <a:lnTo>
                    <a:pt x="9483831" y="4838699"/>
                  </a:lnTo>
                  <a:lnTo>
                    <a:pt x="9482625" y="4876799"/>
                  </a:lnTo>
                  <a:lnTo>
                    <a:pt x="9480940" y="4927599"/>
                  </a:lnTo>
                  <a:lnTo>
                    <a:pt x="9478779" y="4978399"/>
                  </a:lnTo>
                  <a:lnTo>
                    <a:pt x="9476144" y="5029199"/>
                  </a:lnTo>
                  <a:lnTo>
                    <a:pt x="9473037" y="5067299"/>
                  </a:lnTo>
                  <a:lnTo>
                    <a:pt x="9469461" y="5118099"/>
                  </a:lnTo>
                  <a:lnTo>
                    <a:pt x="9465418" y="5168899"/>
                  </a:lnTo>
                  <a:lnTo>
                    <a:pt x="9460910" y="5219699"/>
                  </a:lnTo>
                  <a:lnTo>
                    <a:pt x="9455940" y="5257799"/>
                  </a:lnTo>
                  <a:lnTo>
                    <a:pt x="9450510" y="5308599"/>
                  </a:lnTo>
                  <a:lnTo>
                    <a:pt x="9444622" y="5359399"/>
                  </a:lnTo>
                  <a:lnTo>
                    <a:pt x="9438278" y="5397499"/>
                  </a:lnTo>
                  <a:lnTo>
                    <a:pt x="9431481" y="5448299"/>
                  </a:lnTo>
                  <a:lnTo>
                    <a:pt x="9424232" y="5499099"/>
                  </a:lnTo>
                  <a:lnTo>
                    <a:pt x="9416536" y="5537199"/>
                  </a:lnTo>
                  <a:lnTo>
                    <a:pt x="9408393" y="5587999"/>
                  </a:lnTo>
                  <a:lnTo>
                    <a:pt x="9399805" y="5638799"/>
                  </a:lnTo>
                  <a:lnTo>
                    <a:pt x="9390776" y="5676899"/>
                  </a:lnTo>
                  <a:lnTo>
                    <a:pt x="9381308" y="5727699"/>
                  </a:lnTo>
                  <a:lnTo>
                    <a:pt x="9371402" y="5765799"/>
                  </a:lnTo>
                  <a:lnTo>
                    <a:pt x="9361061" y="5816599"/>
                  </a:lnTo>
                  <a:lnTo>
                    <a:pt x="9350288" y="5867399"/>
                  </a:lnTo>
                  <a:lnTo>
                    <a:pt x="9339085" y="5905499"/>
                  </a:lnTo>
                  <a:lnTo>
                    <a:pt x="9327453" y="5956299"/>
                  </a:lnTo>
                  <a:lnTo>
                    <a:pt x="9315396" y="5994399"/>
                  </a:lnTo>
                  <a:lnTo>
                    <a:pt x="9302915" y="6045199"/>
                  </a:lnTo>
                  <a:lnTo>
                    <a:pt x="9290013" y="6083299"/>
                  </a:lnTo>
                  <a:lnTo>
                    <a:pt x="9276693" y="6134099"/>
                  </a:lnTo>
                  <a:lnTo>
                    <a:pt x="9262956" y="6172199"/>
                  </a:lnTo>
                  <a:lnTo>
                    <a:pt x="9248804" y="6222999"/>
                  </a:lnTo>
                  <a:lnTo>
                    <a:pt x="9234241" y="6261099"/>
                  </a:lnTo>
                  <a:lnTo>
                    <a:pt x="9219268" y="6299199"/>
                  </a:lnTo>
                  <a:lnTo>
                    <a:pt x="9203888" y="6349999"/>
                  </a:lnTo>
                  <a:lnTo>
                    <a:pt x="9188102" y="6388099"/>
                  </a:lnTo>
                  <a:lnTo>
                    <a:pt x="9171914" y="6438899"/>
                  </a:lnTo>
                  <a:lnTo>
                    <a:pt x="9155326" y="6476999"/>
                  </a:lnTo>
                  <a:lnTo>
                    <a:pt x="9138339" y="6515099"/>
                  </a:lnTo>
                  <a:lnTo>
                    <a:pt x="9120957" y="6565899"/>
                  </a:lnTo>
                  <a:lnTo>
                    <a:pt x="9103181" y="6603999"/>
                  </a:lnTo>
                  <a:lnTo>
                    <a:pt x="9085013" y="6642099"/>
                  </a:lnTo>
                  <a:lnTo>
                    <a:pt x="9066457" y="6680199"/>
                  </a:lnTo>
                  <a:lnTo>
                    <a:pt x="9047514" y="6730999"/>
                  </a:lnTo>
                  <a:lnTo>
                    <a:pt x="9028186" y="6769099"/>
                  </a:lnTo>
                  <a:lnTo>
                    <a:pt x="9008477" y="6807199"/>
                  </a:lnTo>
                  <a:lnTo>
                    <a:pt x="8988388" y="6845299"/>
                  </a:lnTo>
                  <a:lnTo>
                    <a:pt x="8967921" y="6896099"/>
                  </a:lnTo>
                  <a:lnTo>
                    <a:pt x="8947079" y="6934199"/>
                  </a:lnTo>
                  <a:lnTo>
                    <a:pt x="8925864" y="6972299"/>
                  </a:lnTo>
                  <a:lnTo>
                    <a:pt x="8904279" y="7010399"/>
                  </a:lnTo>
                  <a:lnTo>
                    <a:pt x="8882325" y="7048499"/>
                  </a:lnTo>
                  <a:lnTo>
                    <a:pt x="8860006" y="7086599"/>
                  </a:lnTo>
                  <a:lnTo>
                    <a:pt x="8837322" y="7124699"/>
                  </a:lnTo>
                  <a:lnTo>
                    <a:pt x="8814277" y="7162799"/>
                  </a:lnTo>
                  <a:lnTo>
                    <a:pt x="8790874" y="7200899"/>
                  </a:lnTo>
                  <a:lnTo>
                    <a:pt x="8767113" y="7251699"/>
                  </a:lnTo>
                  <a:lnTo>
                    <a:pt x="8742998" y="7289799"/>
                  </a:lnTo>
                  <a:lnTo>
                    <a:pt x="8718530" y="7327899"/>
                  </a:lnTo>
                  <a:lnTo>
                    <a:pt x="8693713" y="7353299"/>
                  </a:lnTo>
                  <a:lnTo>
                    <a:pt x="8668548" y="7391399"/>
                  </a:lnTo>
                  <a:lnTo>
                    <a:pt x="8643037" y="7429499"/>
                  </a:lnTo>
                  <a:lnTo>
                    <a:pt x="8617184" y="7467599"/>
                  </a:lnTo>
                  <a:lnTo>
                    <a:pt x="8590990" y="7505699"/>
                  </a:lnTo>
                  <a:lnTo>
                    <a:pt x="8564457" y="7543799"/>
                  </a:lnTo>
                  <a:lnTo>
                    <a:pt x="8537589" y="7581899"/>
                  </a:lnTo>
                  <a:lnTo>
                    <a:pt x="8510386" y="7619999"/>
                  </a:lnTo>
                  <a:lnTo>
                    <a:pt x="8482852" y="7658099"/>
                  </a:lnTo>
                  <a:lnTo>
                    <a:pt x="8454989" y="7683499"/>
                  </a:lnTo>
                  <a:lnTo>
                    <a:pt x="8426798" y="7721599"/>
                  </a:lnTo>
                  <a:lnTo>
                    <a:pt x="8398283" y="7759699"/>
                  </a:lnTo>
                  <a:lnTo>
                    <a:pt x="8369446" y="7797799"/>
                  </a:lnTo>
                  <a:lnTo>
                    <a:pt x="8340288" y="7823199"/>
                  </a:lnTo>
                  <a:lnTo>
                    <a:pt x="8310813" y="7861299"/>
                  </a:lnTo>
                  <a:lnTo>
                    <a:pt x="8281023" y="7899399"/>
                  </a:lnTo>
                  <a:lnTo>
                    <a:pt x="8250919" y="7924799"/>
                  </a:lnTo>
                  <a:lnTo>
                    <a:pt x="8220504" y="7962899"/>
                  </a:lnTo>
                  <a:lnTo>
                    <a:pt x="8189781" y="7988299"/>
                  </a:lnTo>
                  <a:lnTo>
                    <a:pt x="8158751" y="8026399"/>
                  </a:lnTo>
                  <a:lnTo>
                    <a:pt x="8127417" y="8051799"/>
                  </a:lnTo>
                  <a:lnTo>
                    <a:pt x="8095782" y="8089899"/>
                  </a:lnTo>
                  <a:lnTo>
                    <a:pt x="8063847" y="8115299"/>
                  </a:lnTo>
                  <a:lnTo>
                    <a:pt x="8031616" y="8153399"/>
                  </a:lnTo>
                  <a:lnTo>
                    <a:pt x="7999089" y="8178799"/>
                  </a:lnTo>
                  <a:lnTo>
                    <a:pt x="7966270" y="8216899"/>
                  </a:lnTo>
                  <a:lnTo>
                    <a:pt x="7933160" y="8242299"/>
                  </a:lnTo>
                  <a:lnTo>
                    <a:pt x="7899763" y="8280399"/>
                  </a:lnTo>
                  <a:lnTo>
                    <a:pt x="7832114" y="8331199"/>
                  </a:lnTo>
                  <a:lnTo>
                    <a:pt x="7797867" y="8369299"/>
                  </a:lnTo>
                  <a:lnTo>
                    <a:pt x="7693462" y="8445499"/>
                  </a:lnTo>
                  <a:lnTo>
                    <a:pt x="7658114" y="8470899"/>
                  </a:lnTo>
                  <a:lnTo>
                    <a:pt x="7622496" y="8508999"/>
                  </a:lnTo>
                  <a:lnTo>
                    <a:pt x="7514048" y="8585199"/>
                  </a:lnTo>
                  <a:lnTo>
                    <a:pt x="7365816" y="8686799"/>
                  </a:lnTo>
                  <a:lnTo>
                    <a:pt x="7213565" y="8788399"/>
                  </a:lnTo>
                  <a:lnTo>
                    <a:pt x="7174892" y="8813799"/>
                  </a:lnTo>
                  <a:lnTo>
                    <a:pt x="7135979" y="8826499"/>
                  </a:lnTo>
                  <a:lnTo>
                    <a:pt x="7017825" y="8902699"/>
                  </a:lnTo>
                  <a:lnTo>
                    <a:pt x="6977976" y="8915399"/>
                  </a:lnTo>
                  <a:lnTo>
                    <a:pt x="6897596" y="8966199"/>
                  </a:lnTo>
                  <a:lnTo>
                    <a:pt x="6857069" y="8978899"/>
                  </a:lnTo>
                  <a:lnTo>
                    <a:pt x="6816322" y="9004299"/>
                  </a:lnTo>
                  <a:lnTo>
                    <a:pt x="6775355" y="9016999"/>
                  </a:lnTo>
                  <a:lnTo>
                    <a:pt x="6734171" y="9042399"/>
                  </a:lnTo>
                  <a:lnTo>
                    <a:pt x="6692773" y="9055099"/>
                  </a:lnTo>
                  <a:lnTo>
                    <a:pt x="6651163" y="9080499"/>
                  </a:lnTo>
                  <a:lnTo>
                    <a:pt x="6609343" y="9093199"/>
                  </a:lnTo>
                  <a:lnTo>
                    <a:pt x="6567315" y="9118599"/>
                  </a:lnTo>
                  <a:lnTo>
                    <a:pt x="6482647" y="9143999"/>
                  </a:lnTo>
                  <a:lnTo>
                    <a:pt x="6440011" y="9169399"/>
                  </a:lnTo>
                  <a:lnTo>
                    <a:pt x="6310921" y="9207499"/>
                  </a:lnTo>
                  <a:lnTo>
                    <a:pt x="6267505" y="9232899"/>
                  </a:lnTo>
                  <a:lnTo>
                    <a:pt x="5823320" y="9359899"/>
                  </a:lnTo>
                  <a:close/>
                </a:path>
                <a:path w="9484994" h="9474200">
                  <a:moveTo>
                    <a:pt x="5640864" y="9397999"/>
                  </a:moveTo>
                  <a:lnTo>
                    <a:pt x="3843934" y="9397999"/>
                  </a:lnTo>
                  <a:lnTo>
                    <a:pt x="3706849" y="9359899"/>
                  </a:lnTo>
                  <a:lnTo>
                    <a:pt x="5777949" y="9359899"/>
                  </a:lnTo>
                  <a:lnTo>
                    <a:pt x="5640864" y="9397999"/>
                  </a:lnTo>
                  <a:close/>
                </a:path>
                <a:path w="9484994" h="9474200">
                  <a:moveTo>
                    <a:pt x="5502365" y="9423399"/>
                  </a:moveTo>
                  <a:lnTo>
                    <a:pt x="3982433" y="9423399"/>
                  </a:lnTo>
                  <a:lnTo>
                    <a:pt x="3889947" y="9397999"/>
                  </a:lnTo>
                  <a:lnTo>
                    <a:pt x="5594851" y="9397999"/>
                  </a:lnTo>
                  <a:lnTo>
                    <a:pt x="5502365" y="9423399"/>
                  </a:lnTo>
                  <a:close/>
                </a:path>
                <a:path w="9484994" h="9474200">
                  <a:moveTo>
                    <a:pt x="5409278" y="9436099"/>
                  </a:moveTo>
                  <a:lnTo>
                    <a:pt x="4075520" y="9436099"/>
                  </a:lnTo>
                  <a:lnTo>
                    <a:pt x="4028903" y="9423399"/>
                  </a:lnTo>
                  <a:lnTo>
                    <a:pt x="5455895" y="9423399"/>
                  </a:lnTo>
                  <a:lnTo>
                    <a:pt x="5409278" y="9436099"/>
                  </a:lnTo>
                  <a:close/>
                </a:path>
                <a:path w="9484994" h="9474200">
                  <a:moveTo>
                    <a:pt x="5315609" y="9448799"/>
                  </a:moveTo>
                  <a:lnTo>
                    <a:pt x="4169189" y="9448799"/>
                  </a:lnTo>
                  <a:lnTo>
                    <a:pt x="4122283" y="9436099"/>
                  </a:lnTo>
                  <a:lnTo>
                    <a:pt x="5362515" y="9436099"/>
                  </a:lnTo>
                  <a:lnTo>
                    <a:pt x="5315609" y="9448799"/>
                  </a:lnTo>
                  <a:close/>
                </a:path>
                <a:path w="9484994" h="9474200">
                  <a:moveTo>
                    <a:pt x="5174054" y="9461499"/>
                  </a:moveTo>
                  <a:lnTo>
                    <a:pt x="4310744" y="9461499"/>
                  </a:lnTo>
                  <a:lnTo>
                    <a:pt x="4263422" y="9448799"/>
                  </a:lnTo>
                  <a:lnTo>
                    <a:pt x="5221376" y="9448799"/>
                  </a:lnTo>
                  <a:lnTo>
                    <a:pt x="5174054" y="9461499"/>
                  </a:lnTo>
                  <a:close/>
                </a:path>
                <a:path w="9484994" h="9474200">
                  <a:moveTo>
                    <a:pt x="5031293" y="9474199"/>
                  </a:moveTo>
                  <a:lnTo>
                    <a:pt x="4453505" y="9474199"/>
                  </a:lnTo>
                  <a:lnTo>
                    <a:pt x="4405788" y="9461499"/>
                  </a:lnTo>
                  <a:lnTo>
                    <a:pt x="5079010" y="9461499"/>
                  </a:lnTo>
                  <a:lnTo>
                    <a:pt x="5031293" y="9474199"/>
                  </a:lnTo>
                  <a:close/>
                </a:path>
              </a:pathLst>
            </a:custGeom>
            <a:solidFill>
              <a:srgbClr val="AA3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0419" y="256263"/>
              <a:ext cx="8220073" cy="10029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3561" y="161897"/>
            <a:ext cx="9134475" cy="9890125"/>
            <a:chOff x="9153561" y="161897"/>
            <a:chExt cx="9134475" cy="9890125"/>
          </a:xfrm>
        </p:grpSpPr>
        <p:sp>
          <p:nvSpPr>
            <p:cNvPr id="3" name="object 3"/>
            <p:cNvSpPr/>
            <p:nvPr/>
          </p:nvSpPr>
          <p:spPr>
            <a:xfrm>
              <a:off x="9153561" y="161897"/>
              <a:ext cx="9134475" cy="9890125"/>
            </a:xfrm>
            <a:custGeom>
              <a:avLst/>
              <a:gdLst/>
              <a:ahLst/>
              <a:cxnLst/>
              <a:rect l="l" t="t" r="r" b="b"/>
              <a:pathLst>
                <a:path w="9134475" h="9890125">
                  <a:moveTo>
                    <a:pt x="440220" y="9889654"/>
                  </a:moveTo>
                  <a:lnTo>
                    <a:pt x="390562" y="9886267"/>
                  </a:lnTo>
                  <a:lnTo>
                    <a:pt x="343672" y="9874447"/>
                  </a:lnTo>
                  <a:lnTo>
                    <a:pt x="300345" y="9854959"/>
                  </a:lnTo>
                  <a:lnTo>
                    <a:pt x="261373" y="9828564"/>
                  </a:lnTo>
                  <a:lnTo>
                    <a:pt x="227549" y="9796025"/>
                  </a:lnTo>
                  <a:lnTo>
                    <a:pt x="199664" y="9758104"/>
                  </a:lnTo>
                  <a:lnTo>
                    <a:pt x="178512" y="9715565"/>
                  </a:lnTo>
                  <a:lnTo>
                    <a:pt x="164885" y="9669168"/>
                  </a:lnTo>
                  <a:lnTo>
                    <a:pt x="159576" y="9619678"/>
                  </a:lnTo>
                  <a:lnTo>
                    <a:pt x="0" y="470585"/>
                  </a:lnTo>
                  <a:lnTo>
                    <a:pt x="3579" y="420906"/>
                  </a:lnTo>
                  <a:lnTo>
                    <a:pt x="15577" y="373963"/>
                  </a:lnTo>
                  <a:lnTo>
                    <a:pt x="35230" y="330554"/>
                  </a:lnTo>
                  <a:lnTo>
                    <a:pt x="61772" y="291474"/>
                  </a:lnTo>
                  <a:lnTo>
                    <a:pt x="94436" y="257519"/>
                  </a:lnTo>
                  <a:lnTo>
                    <a:pt x="132459" y="229483"/>
                  </a:lnTo>
                  <a:lnTo>
                    <a:pt x="175074" y="208163"/>
                  </a:lnTo>
                  <a:lnTo>
                    <a:pt x="221517" y="194355"/>
                  </a:lnTo>
                  <a:lnTo>
                    <a:pt x="271020" y="188855"/>
                  </a:lnTo>
                  <a:lnTo>
                    <a:pt x="9134438" y="0"/>
                  </a:lnTo>
                  <a:lnTo>
                    <a:pt x="9134438" y="9704405"/>
                  </a:lnTo>
                  <a:lnTo>
                    <a:pt x="440220" y="9889654"/>
                  </a:lnTo>
                  <a:close/>
                </a:path>
              </a:pathLst>
            </a:custGeom>
            <a:solidFill>
              <a:srgbClr val="D88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0893" y="656616"/>
              <a:ext cx="6578324" cy="924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29174" y="2567599"/>
              <a:ext cx="7936249" cy="5284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841629" y="8182071"/>
              <a:ext cx="2706370" cy="781685"/>
            </a:xfrm>
            <a:custGeom>
              <a:avLst/>
              <a:gdLst/>
              <a:ahLst/>
              <a:cxnLst/>
              <a:rect l="l" t="t" r="r" b="b"/>
              <a:pathLst>
                <a:path w="2706370" h="781684">
                  <a:moveTo>
                    <a:pt x="2538189" y="781337"/>
                  </a:moveTo>
                  <a:lnTo>
                    <a:pt x="168158" y="781337"/>
                  </a:lnTo>
                  <a:lnTo>
                    <a:pt x="123455" y="775330"/>
                  </a:lnTo>
                  <a:lnTo>
                    <a:pt x="83285" y="758378"/>
                  </a:lnTo>
                  <a:lnTo>
                    <a:pt x="49252" y="732084"/>
                  </a:lnTo>
                  <a:lnTo>
                    <a:pt x="22958" y="698051"/>
                  </a:lnTo>
                  <a:lnTo>
                    <a:pt x="6006" y="657881"/>
                  </a:lnTo>
                  <a:lnTo>
                    <a:pt x="0" y="613178"/>
                  </a:lnTo>
                  <a:lnTo>
                    <a:pt x="0" y="168159"/>
                  </a:lnTo>
                  <a:lnTo>
                    <a:pt x="6006" y="123456"/>
                  </a:lnTo>
                  <a:lnTo>
                    <a:pt x="22958" y="83286"/>
                  </a:lnTo>
                  <a:lnTo>
                    <a:pt x="49253" y="49252"/>
                  </a:lnTo>
                  <a:lnTo>
                    <a:pt x="83285" y="22958"/>
                  </a:lnTo>
                  <a:lnTo>
                    <a:pt x="123455" y="6006"/>
                  </a:lnTo>
                  <a:lnTo>
                    <a:pt x="168158" y="0"/>
                  </a:lnTo>
                  <a:lnTo>
                    <a:pt x="2538189" y="0"/>
                  </a:lnTo>
                  <a:lnTo>
                    <a:pt x="2602541" y="12800"/>
                  </a:lnTo>
                  <a:lnTo>
                    <a:pt x="2657096" y="49252"/>
                  </a:lnTo>
                  <a:lnTo>
                    <a:pt x="2693548" y="103807"/>
                  </a:lnTo>
                  <a:lnTo>
                    <a:pt x="2706348" y="168159"/>
                  </a:lnTo>
                  <a:lnTo>
                    <a:pt x="2706348" y="613178"/>
                  </a:lnTo>
                  <a:lnTo>
                    <a:pt x="2700342" y="657881"/>
                  </a:lnTo>
                  <a:lnTo>
                    <a:pt x="2683390" y="698051"/>
                  </a:lnTo>
                  <a:lnTo>
                    <a:pt x="2657096" y="732084"/>
                  </a:lnTo>
                  <a:lnTo>
                    <a:pt x="2623062" y="758378"/>
                  </a:lnTo>
                  <a:lnTo>
                    <a:pt x="2582892" y="775330"/>
                  </a:lnTo>
                  <a:lnTo>
                    <a:pt x="2538189" y="781337"/>
                  </a:lnTo>
                  <a:close/>
                </a:path>
              </a:pathLst>
            </a:custGeom>
            <a:solidFill>
              <a:srgbClr val="06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Тренировка</a:t>
            </a:r>
            <a:r>
              <a:rPr spc="-195" dirty="0"/>
              <a:t> </a:t>
            </a:r>
            <a:r>
              <a:rPr spc="155" dirty="0"/>
              <a:t>в</a:t>
            </a:r>
            <a:r>
              <a:rPr spc="-195" dirty="0"/>
              <a:t> </a:t>
            </a:r>
            <a:r>
              <a:rPr spc="140" dirty="0"/>
              <a:t>решении </a:t>
            </a:r>
            <a:r>
              <a:rPr spc="145" dirty="0"/>
              <a:t>определенного</a:t>
            </a:r>
            <a:r>
              <a:rPr spc="-195" dirty="0"/>
              <a:t> </a:t>
            </a:r>
            <a:r>
              <a:rPr spc="120" dirty="0"/>
              <a:t>типа</a:t>
            </a:r>
            <a:r>
              <a:rPr spc="-190" dirty="0"/>
              <a:t> </a:t>
            </a:r>
            <a:r>
              <a:rPr spc="155" dirty="0"/>
              <a:t>заданий</a:t>
            </a:r>
          </a:p>
        </p:txBody>
      </p:sp>
      <p:sp>
        <p:nvSpPr>
          <p:cNvPr id="8" name="object 8"/>
          <p:cNvSpPr/>
          <p:nvPr/>
        </p:nvSpPr>
        <p:spPr>
          <a:xfrm>
            <a:off x="749825" y="693099"/>
            <a:ext cx="3375025" cy="565785"/>
          </a:xfrm>
          <a:custGeom>
            <a:avLst/>
            <a:gdLst/>
            <a:ahLst/>
            <a:cxnLst/>
            <a:rect l="l" t="t" r="r" b="b"/>
            <a:pathLst>
              <a:path w="3375025" h="565785">
                <a:moveTo>
                  <a:pt x="3157547" y="565499"/>
                </a:moveTo>
                <a:lnTo>
                  <a:pt x="216852" y="565499"/>
                </a:lnTo>
                <a:lnTo>
                  <a:pt x="167130" y="559772"/>
                </a:lnTo>
                <a:lnTo>
                  <a:pt x="121486" y="543458"/>
                </a:lnTo>
                <a:lnTo>
                  <a:pt x="81222" y="517859"/>
                </a:lnTo>
                <a:lnTo>
                  <a:pt x="47640" y="484277"/>
                </a:lnTo>
                <a:lnTo>
                  <a:pt x="22041" y="444013"/>
                </a:lnTo>
                <a:lnTo>
                  <a:pt x="5727" y="398369"/>
                </a:lnTo>
                <a:lnTo>
                  <a:pt x="0" y="348647"/>
                </a:lnTo>
                <a:lnTo>
                  <a:pt x="0" y="216852"/>
                </a:lnTo>
                <a:lnTo>
                  <a:pt x="5727" y="167130"/>
                </a:lnTo>
                <a:lnTo>
                  <a:pt x="22041" y="121486"/>
                </a:lnTo>
                <a:lnTo>
                  <a:pt x="47640" y="81222"/>
                </a:lnTo>
                <a:lnTo>
                  <a:pt x="81222" y="47640"/>
                </a:lnTo>
                <a:lnTo>
                  <a:pt x="121486" y="22041"/>
                </a:lnTo>
                <a:lnTo>
                  <a:pt x="167130" y="5727"/>
                </a:lnTo>
                <a:lnTo>
                  <a:pt x="216852" y="0"/>
                </a:lnTo>
                <a:lnTo>
                  <a:pt x="3157547" y="0"/>
                </a:lnTo>
                <a:lnTo>
                  <a:pt x="3200050" y="4205"/>
                </a:lnTo>
                <a:lnTo>
                  <a:pt x="3240533" y="16506"/>
                </a:lnTo>
                <a:lnTo>
                  <a:pt x="3277857" y="36433"/>
                </a:lnTo>
                <a:lnTo>
                  <a:pt x="3310885" y="63514"/>
                </a:lnTo>
                <a:lnTo>
                  <a:pt x="3337966" y="96542"/>
                </a:lnTo>
                <a:lnTo>
                  <a:pt x="3357893" y="133866"/>
                </a:lnTo>
                <a:lnTo>
                  <a:pt x="3370194" y="174348"/>
                </a:lnTo>
                <a:lnTo>
                  <a:pt x="3374399" y="216852"/>
                </a:lnTo>
                <a:lnTo>
                  <a:pt x="3374399" y="348647"/>
                </a:lnTo>
                <a:lnTo>
                  <a:pt x="3368672" y="398369"/>
                </a:lnTo>
                <a:lnTo>
                  <a:pt x="3352358" y="444013"/>
                </a:lnTo>
                <a:lnTo>
                  <a:pt x="3326759" y="484277"/>
                </a:lnTo>
                <a:lnTo>
                  <a:pt x="3293177" y="517859"/>
                </a:lnTo>
                <a:lnTo>
                  <a:pt x="3252913" y="543458"/>
                </a:lnTo>
                <a:lnTo>
                  <a:pt x="3207269" y="559772"/>
                </a:lnTo>
                <a:lnTo>
                  <a:pt x="3157547" y="565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70433" y="815893"/>
            <a:ext cx="293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60808"/>
                </a:solidFill>
                <a:latin typeface="Tahoma"/>
                <a:cs typeface="Tahoma"/>
              </a:rPr>
              <a:t>Сценарий</a:t>
            </a:r>
            <a:r>
              <a:rPr sz="1800" spc="-8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60808"/>
                </a:solidFill>
                <a:latin typeface="Tahoma"/>
                <a:cs typeface="Tahoma"/>
              </a:rPr>
              <a:t>использования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-12700" y="62865"/>
            <a:ext cx="40760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0" dirty="0">
                <a:solidFill>
                  <a:srgbClr val="595959"/>
                </a:solidFill>
                <a:latin typeface="Tahoma"/>
                <a:cs typeface="Tahoma"/>
              </a:rPr>
              <a:t>Для</a:t>
            </a:r>
            <a:r>
              <a:rPr sz="20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595959"/>
                </a:solidFill>
                <a:latin typeface="Tahoma"/>
                <a:cs typeface="Tahoma"/>
              </a:rPr>
              <a:t>глубокого</a:t>
            </a:r>
            <a:r>
              <a:rPr sz="2000" spc="-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595959"/>
                </a:solidFill>
                <a:latin typeface="Tahoma"/>
                <a:cs typeface="Tahoma"/>
              </a:rPr>
              <a:t>понимания</a:t>
            </a:r>
            <a:r>
              <a:rPr sz="2000" spc="-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595959"/>
                </a:solidFill>
                <a:latin typeface="Tahoma"/>
                <a:cs typeface="Tahoma"/>
              </a:rPr>
              <a:t>темы: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0821" y="4175410"/>
            <a:ext cx="5006975" cy="316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95" dirty="0">
                <a:latin typeface="Tahoma"/>
                <a:cs typeface="Tahoma"/>
              </a:rPr>
              <a:t>решение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заданий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по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теме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21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5"/>
              </a:spcBef>
            </a:pPr>
            <a:r>
              <a:rPr sz="2100" spc="110" dirty="0">
                <a:latin typeface="Tahoma"/>
                <a:cs typeface="Tahoma"/>
              </a:rPr>
              <a:t>создание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тестов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165" dirty="0">
                <a:latin typeface="Tahoma"/>
                <a:cs typeface="Tahoma"/>
              </a:rPr>
              <a:t>с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гибкой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настройкой по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определенным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темам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2100">
              <a:latin typeface="Tahoma"/>
              <a:cs typeface="Tahoma"/>
            </a:endParaRPr>
          </a:p>
          <a:p>
            <a:pPr marL="12700" marR="1151890" algn="just">
              <a:lnSpc>
                <a:spcPct val="114999"/>
              </a:lnSpc>
            </a:pPr>
            <a:r>
              <a:rPr sz="2100" spc="85" dirty="0">
                <a:latin typeface="Tahoma"/>
                <a:cs typeface="Tahoma"/>
              </a:rPr>
              <a:t>изучение</a:t>
            </a:r>
            <a:r>
              <a:rPr sz="2100" spc="-10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рекомендованного </a:t>
            </a:r>
            <a:r>
              <a:rPr sz="2100" spc="80" dirty="0">
                <a:latin typeface="Tahoma"/>
                <a:cs typeface="Tahoma"/>
              </a:rPr>
              <a:t>контента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из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библиотеки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ЦОК </a:t>
            </a:r>
            <a:r>
              <a:rPr sz="2100" spc="90" dirty="0">
                <a:latin typeface="Tahoma"/>
                <a:cs typeface="Tahoma"/>
              </a:rPr>
              <a:t>по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выбранной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теме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014" y="4159954"/>
            <a:ext cx="288000" cy="33317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014" y="4983979"/>
            <a:ext cx="288000" cy="33317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014" y="6200807"/>
            <a:ext cx="288000" cy="3331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0511208" y="8399106"/>
            <a:ext cx="14605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90" dirty="0">
                <a:solidFill>
                  <a:srgbClr val="FFFFFF"/>
                </a:solidFill>
                <a:latin typeface="Tahoma"/>
                <a:cs typeface="Tahoma"/>
              </a:rPr>
              <a:t>Проверить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10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3561" y="161897"/>
            <a:ext cx="9134475" cy="10125710"/>
            <a:chOff x="9153561" y="161897"/>
            <a:chExt cx="9134475" cy="10125710"/>
          </a:xfrm>
        </p:grpSpPr>
        <p:sp>
          <p:nvSpPr>
            <p:cNvPr id="3" name="object 3"/>
            <p:cNvSpPr/>
            <p:nvPr/>
          </p:nvSpPr>
          <p:spPr>
            <a:xfrm>
              <a:off x="9153561" y="161897"/>
              <a:ext cx="9134475" cy="9890125"/>
            </a:xfrm>
            <a:custGeom>
              <a:avLst/>
              <a:gdLst/>
              <a:ahLst/>
              <a:cxnLst/>
              <a:rect l="l" t="t" r="r" b="b"/>
              <a:pathLst>
                <a:path w="9134475" h="9890125">
                  <a:moveTo>
                    <a:pt x="440220" y="9889654"/>
                  </a:moveTo>
                  <a:lnTo>
                    <a:pt x="390562" y="9886267"/>
                  </a:lnTo>
                  <a:lnTo>
                    <a:pt x="343672" y="9874447"/>
                  </a:lnTo>
                  <a:lnTo>
                    <a:pt x="300345" y="9854959"/>
                  </a:lnTo>
                  <a:lnTo>
                    <a:pt x="261373" y="9828564"/>
                  </a:lnTo>
                  <a:lnTo>
                    <a:pt x="227549" y="9796025"/>
                  </a:lnTo>
                  <a:lnTo>
                    <a:pt x="199664" y="9758104"/>
                  </a:lnTo>
                  <a:lnTo>
                    <a:pt x="178512" y="9715565"/>
                  </a:lnTo>
                  <a:lnTo>
                    <a:pt x="164885" y="9669168"/>
                  </a:lnTo>
                  <a:lnTo>
                    <a:pt x="159576" y="9619678"/>
                  </a:lnTo>
                  <a:lnTo>
                    <a:pt x="0" y="470585"/>
                  </a:lnTo>
                  <a:lnTo>
                    <a:pt x="3579" y="420906"/>
                  </a:lnTo>
                  <a:lnTo>
                    <a:pt x="15577" y="373963"/>
                  </a:lnTo>
                  <a:lnTo>
                    <a:pt x="35230" y="330554"/>
                  </a:lnTo>
                  <a:lnTo>
                    <a:pt x="61772" y="291474"/>
                  </a:lnTo>
                  <a:lnTo>
                    <a:pt x="94436" y="257519"/>
                  </a:lnTo>
                  <a:lnTo>
                    <a:pt x="132459" y="229483"/>
                  </a:lnTo>
                  <a:lnTo>
                    <a:pt x="175074" y="208163"/>
                  </a:lnTo>
                  <a:lnTo>
                    <a:pt x="221517" y="194355"/>
                  </a:lnTo>
                  <a:lnTo>
                    <a:pt x="271020" y="188855"/>
                  </a:lnTo>
                  <a:lnTo>
                    <a:pt x="9134438" y="0"/>
                  </a:lnTo>
                  <a:lnTo>
                    <a:pt x="9134438" y="9704405"/>
                  </a:lnTo>
                  <a:lnTo>
                    <a:pt x="440220" y="9889654"/>
                  </a:lnTo>
                  <a:close/>
                </a:path>
              </a:pathLst>
            </a:custGeom>
            <a:solidFill>
              <a:srgbClr val="D88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9228" y="1392750"/>
              <a:ext cx="7670044" cy="88942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04774" y="806600"/>
              <a:ext cx="1731599" cy="3384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3049" y="1762535"/>
            <a:ext cx="61633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Самостоятельная</a:t>
            </a:r>
            <a:r>
              <a:rPr spc="-190" dirty="0"/>
              <a:t> </a:t>
            </a:r>
            <a:r>
              <a:rPr spc="135" dirty="0"/>
              <a:t>подготовка </a:t>
            </a:r>
            <a:r>
              <a:rPr spc="145" dirty="0"/>
              <a:t>по</a:t>
            </a:r>
            <a:r>
              <a:rPr spc="-200" dirty="0"/>
              <a:t> </a:t>
            </a:r>
            <a:r>
              <a:rPr spc="185" dirty="0"/>
              <a:t>предмету</a:t>
            </a:r>
            <a:r>
              <a:rPr spc="-204" dirty="0"/>
              <a:t> </a:t>
            </a:r>
            <a:r>
              <a:rPr spc="125" dirty="0"/>
              <a:t>или</a:t>
            </a:r>
            <a:r>
              <a:rPr spc="-200" dirty="0"/>
              <a:t> </a:t>
            </a:r>
            <a:r>
              <a:rPr spc="150" dirty="0"/>
              <a:t>теме</a:t>
            </a:r>
          </a:p>
        </p:txBody>
      </p:sp>
      <p:sp>
        <p:nvSpPr>
          <p:cNvPr id="7" name="object 7"/>
          <p:cNvSpPr/>
          <p:nvPr/>
        </p:nvSpPr>
        <p:spPr>
          <a:xfrm>
            <a:off x="749825" y="693099"/>
            <a:ext cx="3375025" cy="565785"/>
          </a:xfrm>
          <a:custGeom>
            <a:avLst/>
            <a:gdLst/>
            <a:ahLst/>
            <a:cxnLst/>
            <a:rect l="l" t="t" r="r" b="b"/>
            <a:pathLst>
              <a:path w="3375025" h="565785">
                <a:moveTo>
                  <a:pt x="3157547" y="565499"/>
                </a:moveTo>
                <a:lnTo>
                  <a:pt x="216852" y="565499"/>
                </a:lnTo>
                <a:lnTo>
                  <a:pt x="167130" y="559772"/>
                </a:lnTo>
                <a:lnTo>
                  <a:pt x="121486" y="543458"/>
                </a:lnTo>
                <a:lnTo>
                  <a:pt x="81222" y="517859"/>
                </a:lnTo>
                <a:lnTo>
                  <a:pt x="47640" y="484277"/>
                </a:lnTo>
                <a:lnTo>
                  <a:pt x="22041" y="444013"/>
                </a:lnTo>
                <a:lnTo>
                  <a:pt x="5727" y="398369"/>
                </a:lnTo>
                <a:lnTo>
                  <a:pt x="0" y="348647"/>
                </a:lnTo>
                <a:lnTo>
                  <a:pt x="0" y="216852"/>
                </a:lnTo>
                <a:lnTo>
                  <a:pt x="5727" y="167130"/>
                </a:lnTo>
                <a:lnTo>
                  <a:pt x="22041" y="121486"/>
                </a:lnTo>
                <a:lnTo>
                  <a:pt x="47640" y="81222"/>
                </a:lnTo>
                <a:lnTo>
                  <a:pt x="81222" y="47640"/>
                </a:lnTo>
                <a:lnTo>
                  <a:pt x="121486" y="22041"/>
                </a:lnTo>
                <a:lnTo>
                  <a:pt x="167130" y="5727"/>
                </a:lnTo>
                <a:lnTo>
                  <a:pt x="216852" y="0"/>
                </a:lnTo>
                <a:lnTo>
                  <a:pt x="3157547" y="0"/>
                </a:lnTo>
                <a:lnTo>
                  <a:pt x="3200050" y="4205"/>
                </a:lnTo>
                <a:lnTo>
                  <a:pt x="3240533" y="16506"/>
                </a:lnTo>
                <a:lnTo>
                  <a:pt x="3277857" y="36433"/>
                </a:lnTo>
                <a:lnTo>
                  <a:pt x="3310885" y="63514"/>
                </a:lnTo>
                <a:lnTo>
                  <a:pt x="3337966" y="96542"/>
                </a:lnTo>
                <a:lnTo>
                  <a:pt x="3357893" y="133866"/>
                </a:lnTo>
                <a:lnTo>
                  <a:pt x="3370194" y="174348"/>
                </a:lnTo>
                <a:lnTo>
                  <a:pt x="3374399" y="216852"/>
                </a:lnTo>
                <a:lnTo>
                  <a:pt x="3374399" y="348647"/>
                </a:lnTo>
                <a:lnTo>
                  <a:pt x="3368672" y="398369"/>
                </a:lnTo>
                <a:lnTo>
                  <a:pt x="3352358" y="444013"/>
                </a:lnTo>
                <a:lnTo>
                  <a:pt x="3326759" y="484277"/>
                </a:lnTo>
                <a:lnTo>
                  <a:pt x="3293177" y="517859"/>
                </a:lnTo>
                <a:lnTo>
                  <a:pt x="3252913" y="543458"/>
                </a:lnTo>
                <a:lnTo>
                  <a:pt x="3207269" y="559772"/>
                </a:lnTo>
                <a:lnTo>
                  <a:pt x="3157547" y="565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0433" y="815893"/>
            <a:ext cx="293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60808"/>
                </a:solidFill>
                <a:latin typeface="Tahoma"/>
                <a:cs typeface="Tahoma"/>
              </a:rPr>
              <a:t>Сценарий</a:t>
            </a:r>
            <a:r>
              <a:rPr sz="1800" spc="-8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60808"/>
                </a:solidFill>
                <a:latin typeface="Tahoma"/>
                <a:cs typeface="Tahoma"/>
              </a:rPr>
              <a:t>использования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2700" y="62865"/>
            <a:ext cx="31610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0" dirty="0">
                <a:solidFill>
                  <a:srgbClr val="595959"/>
                </a:solidFill>
                <a:latin typeface="Tahoma"/>
                <a:cs typeface="Tahoma"/>
              </a:rPr>
              <a:t>Для</a:t>
            </a:r>
            <a:r>
              <a:rPr sz="2000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595959"/>
                </a:solidFill>
                <a:latin typeface="Tahoma"/>
                <a:cs typeface="Tahoma"/>
              </a:rPr>
              <a:t>улучшения</a:t>
            </a:r>
            <a:r>
              <a:rPr sz="2000" spc="-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595959"/>
                </a:solidFill>
                <a:latin typeface="Tahoma"/>
                <a:cs typeface="Tahoma"/>
              </a:rPr>
              <a:t>навыков: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9421" y="4133905"/>
            <a:ext cx="5419090" cy="395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8380">
              <a:lnSpc>
                <a:spcPct val="114999"/>
              </a:lnSpc>
              <a:spcBef>
                <a:spcPts val="100"/>
              </a:spcBef>
            </a:pPr>
            <a:r>
              <a:rPr sz="2100" spc="95" dirty="0">
                <a:latin typeface="Tahoma"/>
                <a:cs typeface="Tahoma"/>
              </a:rPr>
              <a:t>выбор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и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решение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заданий </a:t>
            </a:r>
            <a:r>
              <a:rPr sz="2100" spc="90" dirty="0">
                <a:latin typeface="Tahoma"/>
                <a:cs typeface="Tahoma"/>
              </a:rPr>
              <a:t>определенного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типа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65" dirty="0">
                <a:latin typeface="Tahoma"/>
                <a:cs typeface="Tahoma"/>
              </a:rPr>
              <a:t>с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95" dirty="0">
                <a:latin typeface="Tahoma"/>
                <a:cs typeface="Tahoma"/>
              </a:rPr>
              <a:t>указанием </a:t>
            </a:r>
            <a:r>
              <a:rPr sz="2100" spc="75" dirty="0">
                <a:latin typeface="Tahoma"/>
                <a:cs typeface="Tahoma"/>
              </a:rPr>
              <a:t>предмета,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темы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и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сложности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2100">
              <a:latin typeface="Tahoma"/>
              <a:cs typeface="Tahoma"/>
            </a:endParaRPr>
          </a:p>
          <a:p>
            <a:pPr marL="12700" marR="920750">
              <a:lnSpc>
                <a:spcPct val="114999"/>
              </a:lnSpc>
              <a:spcBef>
                <a:spcPts val="5"/>
              </a:spcBef>
            </a:pPr>
            <a:r>
              <a:rPr sz="2100" spc="95" dirty="0">
                <a:latin typeface="Tahoma"/>
                <a:cs typeface="Tahoma"/>
              </a:rPr>
              <a:t>решение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похожих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65" dirty="0">
                <a:latin typeface="Tahoma"/>
                <a:cs typeface="Tahoma"/>
              </a:rPr>
              <a:t>заданий, </a:t>
            </a:r>
            <a:r>
              <a:rPr sz="2100" spc="90" dirty="0">
                <a:latin typeface="Tahoma"/>
                <a:cs typeface="Tahoma"/>
              </a:rPr>
              <a:t>подобранных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системой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на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основе </a:t>
            </a:r>
            <a:r>
              <a:rPr sz="2100" spc="90" dirty="0">
                <a:latin typeface="Tahoma"/>
                <a:cs typeface="Tahoma"/>
              </a:rPr>
              <a:t>статистики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и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достижений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335"/>
              </a:spcBef>
            </a:pPr>
            <a:endParaRPr sz="21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100" spc="100" dirty="0">
                <a:latin typeface="Tahoma"/>
                <a:cs typeface="Tahoma"/>
              </a:rPr>
              <a:t>история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ответов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для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оценки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прогресса</a:t>
            </a:r>
            <a:r>
              <a:rPr sz="2100" spc="525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и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планирования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дальнейшей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подготовки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931" y="4171293"/>
            <a:ext cx="287999" cy="431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931" y="5776372"/>
            <a:ext cx="287999" cy="4319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9931" y="7376347"/>
            <a:ext cx="287999" cy="4319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11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88" y="488230"/>
            <a:ext cx="11059795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800" b="1" spc="-175" dirty="0">
                <a:latin typeface="Tahoma"/>
                <a:cs typeface="Tahoma"/>
              </a:rPr>
              <a:t>Сценарии</a:t>
            </a:r>
            <a:r>
              <a:rPr sz="6800" b="1" spc="-285" dirty="0">
                <a:latin typeface="Tahoma"/>
                <a:cs typeface="Tahoma"/>
              </a:rPr>
              <a:t> </a:t>
            </a:r>
            <a:r>
              <a:rPr sz="6800" b="1" spc="-170" dirty="0">
                <a:latin typeface="Tahoma"/>
                <a:cs typeface="Tahoma"/>
              </a:rPr>
              <a:t>использования </a:t>
            </a:r>
            <a:r>
              <a:rPr sz="6800" b="1" spc="-250" dirty="0">
                <a:solidFill>
                  <a:srgbClr val="4444FF"/>
                </a:solidFill>
                <a:latin typeface="Tahoma"/>
                <a:cs typeface="Tahoma"/>
              </a:rPr>
              <a:t>для</a:t>
            </a:r>
            <a:r>
              <a:rPr sz="6800" b="1" spc="-275" dirty="0">
                <a:solidFill>
                  <a:srgbClr val="4444FF"/>
                </a:solidFill>
                <a:latin typeface="Tahoma"/>
                <a:cs typeface="Tahoma"/>
              </a:rPr>
              <a:t> </a:t>
            </a:r>
            <a:r>
              <a:rPr sz="6800" b="1" spc="-85" dirty="0">
                <a:solidFill>
                  <a:srgbClr val="4444FF"/>
                </a:solidFill>
                <a:latin typeface="Tahoma"/>
                <a:cs typeface="Tahoma"/>
              </a:rPr>
              <a:t>педагогов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5669" y="3806987"/>
            <a:ext cx="2510790" cy="628015"/>
          </a:xfrm>
          <a:custGeom>
            <a:avLst/>
            <a:gdLst/>
            <a:ahLst/>
            <a:cxnLst/>
            <a:rect l="l" t="t" r="r" b="b"/>
            <a:pathLst>
              <a:path w="2510790" h="628014">
                <a:moveTo>
                  <a:pt x="10199" y="627599"/>
                </a:moveTo>
                <a:lnTo>
                  <a:pt x="0" y="43799"/>
                </a:lnTo>
                <a:lnTo>
                  <a:pt x="2500199" y="0"/>
                </a:lnTo>
                <a:lnTo>
                  <a:pt x="2510399" y="583799"/>
                </a:lnTo>
                <a:lnTo>
                  <a:pt x="10199" y="6275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1146" y="3336175"/>
            <a:ext cx="5074285" cy="584200"/>
          </a:xfrm>
          <a:prstGeom prst="rect">
            <a:avLst/>
          </a:prstGeom>
          <a:solidFill>
            <a:srgbClr val="4444FF"/>
          </a:solidFill>
        </p:spPr>
        <p:txBody>
          <a:bodyPr vert="horz" wrap="square" lIns="0" tIns="10287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810"/>
              </a:spcBef>
            </a:pPr>
            <a:r>
              <a:rPr sz="2600" spc="170" dirty="0">
                <a:solidFill>
                  <a:srgbClr val="FFFFFF"/>
                </a:solidFill>
                <a:latin typeface="Tahoma"/>
                <a:cs typeface="Tahoma"/>
              </a:rPr>
              <a:t>РАЗНООБРАЗИЕ</a:t>
            </a:r>
            <a:r>
              <a:rPr sz="2600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35" dirty="0">
                <a:solidFill>
                  <a:srgbClr val="FFFFFF"/>
                </a:solidFill>
                <a:latin typeface="Tahoma"/>
                <a:cs typeface="Tahoma"/>
              </a:rPr>
              <a:t>УЧЕБНОГО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3499" y="3882093"/>
            <a:ext cx="18688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75" dirty="0">
                <a:solidFill>
                  <a:srgbClr val="FFFFFF"/>
                </a:solidFill>
                <a:latin typeface="Tahoma"/>
                <a:cs typeface="Tahoma"/>
              </a:rPr>
              <a:t>ПРОЦЕССА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485" y="4613969"/>
            <a:ext cx="477774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125" dirty="0">
                <a:solidFill>
                  <a:srgbClr val="060808"/>
                </a:solidFill>
                <a:latin typeface="Tahoma"/>
                <a:cs typeface="Tahoma"/>
              </a:rPr>
              <a:t>Закрепление</a:t>
            </a:r>
            <a:r>
              <a:rPr sz="24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60808"/>
                </a:solidFill>
                <a:latin typeface="Tahoma"/>
                <a:cs typeface="Tahoma"/>
              </a:rPr>
              <a:t>пройденной</a:t>
            </a:r>
            <a:r>
              <a:rPr sz="24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060808"/>
                </a:solidFill>
                <a:latin typeface="Tahoma"/>
                <a:cs typeface="Tahoma"/>
              </a:rPr>
              <a:t>темы </a:t>
            </a:r>
            <a:r>
              <a:rPr sz="2400" spc="110" dirty="0">
                <a:solidFill>
                  <a:srgbClr val="060808"/>
                </a:solidFill>
                <a:latin typeface="Tahoma"/>
                <a:cs typeface="Tahoma"/>
              </a:rPr>
              <a:t>через</a:t>
            </a:r>
            <a:r>
              <a:rPr sz="24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25" dirty="0">
                <a:solidFill>
                  <a:srgbClr val="060808"/>
                </a:solidFill>
                <a:latin typeface="Tahoma"/>
                <a:cs typeface="Tahoma"/>
              </a:rPr>
              <a:t>совместное</a:t>
            </a:r>
            <a:r>
              <a:rPr sz="24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60808"/>
                </a:solidFill>
                <a:latin typeface="Tahoma"/>
                <a:cs typeface="Tahoma"/>
              </a:rPr>
              <a:t>решение </a:t>
            </a:r>
            <a:r>
              <a:rPr sz="2400" spc="110" dirty="0">
                <a:solidFill>
                  <a:srgbClr val="060808"/>
                </a:solidFill>
                <a:latin typeface="Tahoma"/>
                <a:cs typeface="Tahoma"/>
              </a:rPr>
              <a:t>заданий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60808"/>
                </a:solidFill>
                <a:latin typeface="Tahoma"/>
                <a:cs typeface="Tahoma"/>
              </a:rPr>
              <a:t>на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60808"/>
                </a:solidFill>
                <a:latin typeface="Tahoma"/>
                <a:cs typeface="Tahoma"/>
              </a:rPr>
              <a:t>уроке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512717" y="3987871"/>
            <a:ext cx="4450715" cy="661670"/>
          </a:xfrm>
          <a:custGeom>
            <a:avLst/>
            <a:gdLst/>
            <a:ahLst/>
            <a:cxnLst/>
            <a:rect l="l" t="t" r="r" b="b"/>
            <a:pathLst>
              <a:path w="4450715" h="661670">
                <a:moveTo>
                  <a:pt x="4440300" y="661199"/>
                </a:moveTo>
                <a:lnTo>
                  <a:pt x="0" y="583799"/>
                </a:lnTo>
                <a:lnTo>
                  <a:pt x="10199" y="0"/>
                </a:lnTo>
                <a:lnTo>
                  <a:pt x="4450500" y="77399"/>
                </a:lnTo>
                <a:lnTo>
                  <a:pt x="4440300" y="6611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84077" y="4112217"/>
            <a:ext cx="403288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95" dirty="0">
                <a:solidFill>
                  <a:srgbClr val="FFFFFF"/>
                </a:solidFill>
                <a:latin typeface="Tahoma"/>
                <a:cs typeface="Tahoma"/>
              </a:rPr>
              <a:t>ЗАКРЕПЛЕНИЕ</a:t>
            </a:r>
            <a:r>
              <a:rPr sz="26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20" dirty="0">
                <a:solidFill>
                  <a:srgbClr val="FFFFFF"/>
                </a:solidFill>
                <a:latin typeface="Tahoma"/>
                <a:cs typeface="Tahoma"/>
              </a:rPr>
              <a:t>ЗНАНИЙ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1724" y="4514450"/>
            <a:ext cx="3809365" cy="584200"/>
          </a:xfrm>
          <a:prstGeom prst="rect">
            <a:avLst/>
          </a:prstGeom>
          <a:solidFill>
            <a:srgbClr val="4444FF"/>
          </a:solidFill>
        </p:spPr>
        <p:txBody>
          <a:bodyPr vert="horz" wrap="square" lIns="0" tIns="66040" rIns="0" bIns="0" rtlCol="0">
            <a:spAutoFit/>
          </a:bodyPr>
          <a:lstStyle/>
          <a:p>
            <a:pPr marL="294640">
              <a:lnSpc>
                <a:spcPct val="100000"/>
              </a:lnSpc>
              <a:spcBef>
                <a:spcPts val="520"/>
              </a:spcBef>
            </a:pPr>
            <a:r>
              <a:rPr sz="2600" spc="210" dirty="0">
                <a:solidFill>
                  <a:srgbClr val="FFFFFF"/>
                </a:solidFill>
                <a:latin typeface="Tahoma"/>
                <a:cs typeface="Tahoma"/>
              </a:rPr>
              <a:t>УЧЕНИКАМИ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ДОМА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84062" y="5299769"/>
            <a:ext cx="4944110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85" dirty="0">
                <a:solidFill>
                  <a:srgbClr val="060808"/>
                </a:solidFill>
                <a:latin typeface="Tahoma"/>
                <a:cs typeface="Tahoma"/>
              </a:rPr>
              <a:t>Генерация</a:t>
            </a:r>
            <a:r>
              <a:rPr sz="24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60808"/>
                </a:solidFill>
                <a:latin typeface="Tahoma"/>
                <a:cs typeface="Tahoma"/>
              </a:rPr>
              <a:t>тестов</a:t>
            </a:r>
            <a:r>
              <a:rPr sz="24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060808"/>
                </a:solidFill>
                <a:latin typeface="Tahoma"/>
                <a:cs typeface="Tahoma"/>
              </a:rPr>
              <a:t>с</a:t>
            </a:r>
            <a:r>
              <a:rPr sz="24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60808"/>
                </a:solidFill>
                <a:latin typeface="Tahoma"/>
                <a:cs typeface="Tahoma"/>
              </a:rPr>
              <a:t>гибкой </a:t>
            </a:r>
            <a:r>
              <a:rPr sz="2400" spc="114" dirty="0">
                <a:solidFill>
                  <a:srgbClr val="060808"/>
                </a:solidFill>
                <a:latin typeface="Tahoma"/>
                <a:cs typeface="Tahoma"/>
              </a:rPr>
              <a:t>настройкой</a:t>
            </a:r>
            <a:r>
              <a:rPr sz="24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60808"/>
                </a:solidFill>
                <a:latin typeface="Tahoma"/>
                <a:cs typeface="Tahoma"/>
              </a:rPr>
              <a:t>по</a:t>
            </a:r>
            <a:r>
              <a:rPr sz="24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60808"/>
                </a:solidFill>
                <a:latin typeface="Tahoma"/>
                <a:cs typeface="Tahoma"/>
              </a:rPr>
              <a:t>предмету</a:t>
            </a:r>
            <a:r>
              <a:rPr sz="24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60808"/>
                </a:solidFill>
                <a:latin typeface="Tahoma"/>
                <a:cs typeface="Tahoma"/>
              </a:rPr>
              <a:t>или </a:t>
            </a:r>
            <a:r>
              <a:rPr sz="2400" spc="80" dirty="0">
                <a:solidFill>
                  <a:srgbClr val="060808"/>
                </a:solidFill>
                <a:latin typeface="Tahoma"/>
                <a:cs typeface="Tahoma"/>
              </a:rPr>
              <a:t>отдельной</a:t>
            </a:r>
            <a:r>
              <a:rPr sz="2400" spc="-15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060808"/>
                </a:solidFill>
                <a:latin typeface="Tahoma"/>
                <a:cs typeface="Tahoma"/>
              </a:rPr>
              <a:t>теме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060808"/>
                </a:solidFill>
                <a:latin typeface="Tahoma"/>
                <a:cs typeface="Tahoma"/>
              </a:rPr>
              <a:t>с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60808"/>
                </a:solidFill>
                <a:latin typeface="Tahoma"/>
                <a:cs typeface="Tahoma"/>
              </a:rPr>
              <a:t>возможностью </a:t>
            </a:r>
            <a:r>
              <a:rPr sz="2400" spc="95" dirty="0">
                <a:solidFill>
                  <a:srgbClr val="060808"/>
                </a:solidFill>
                <a:latin typeface="Tahoma"/>
                <a:cs typeface="Tahoma"/>
              </a:rPr>
              <a:t>делиться</a:t>
            </a:r>
            <a:r>
              <a:rPr sz="24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60808"/>
                </a:solidFill>
                <a:latin typeface="Tahoma"/>
                <a:cs typeface="Tahoma"/>
              </a:rPr>
              <a:t>тестами</a:t>
            </a:r>
            <a:r>
              <a:rPr sz="24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85" dirty="0">
                <a:solidFill>
                  <a:srgbClr val="060808"/>
                </a:solidFill>
                <a:latin typeface="Tahoma"/>
                <a:cs typeface="Tahoma"/>
              </a:rPr>
              <a:t>с</a:t>
            </a:r>
            <a:r>
              <a:rPr sz="24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60808"/>
                </a:solidFill>
                <a:latin typeface="Tahoma"/>
                <a:cs typeface="Tahoma"/>
              </a:rPr>
              <a:t>учениками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091294" y="5260159"/>
            <a:ext cx="1967864" cy="619125"/>
          </a:xfrm>
          <a:custGeom>
            <a:avLst/>
            <a:gdLst/>
            <a:ahLst/>
            <a:cxnLst/>
            <a:rect l="l" t="t" r="r" b="b"/>
            <a:pathLst>
              <a:path w="1967865" h="619125">
                <a:moveTo>
                  <a:pt x="10199" y="618599"/>
                </a:moveTo>
                <a:lnTo>
                  <a:pt x="0" y="34499"/>
                </a:lnTo>
                <a:lnTo>
                  <a:pt x="1957500" y="0"/>
                </a:lnTo>
                <a:lnTo>
                  <a:pt x="1967700" y="584099"/>
                </a:lnTo>
                <a:lnTo>
                  <a:pt x="10199" y="6185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86810" y="4789549"/>
            <a:ext cx="5074285" cy="584200"/>
          </a:xfrm>
          <a:prstGeom prst="rect">
            <a:avLst/>
          </a:prstGeom>
          <a:solidFill>
            <a:srgbClr val="4444FF"/>
          </a:solidFill>
        </p:spPr>
        <p:txBody>
          <a:bodyPr vert="horz" wrap="square" lIns="0" tIns="107314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844"/>
              </a:spcBef>
            </a:pP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ПОДГОТОВКА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65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50" dirty="0">
                <a:solidFill>
                  <a:srgbClr val="FFFFFF"/>
                </a:solidFill>
                <a:latin typeface="Tahoma"/>
                <a:cs typeface="Tahoma"/>
              </a:rPr>
              <a:t>ИТОГОВЫМ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12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207951" y="5339918"/>
            <a:ext cx="16065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125" dirty="0">
                <a:solidFill>
                  <a:srgbClr val="FFFFFF"/>
                </a:solidFill>
                <a:latin typeface="Tahoma"/>
                <a:cs typeface="Tahoma"/>
              </a:rPr>
              <a:t>РАБОТАМ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07924" y="6071794"/>
            <a:ext cx="5537835" cy="170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110" dirty="0">
                <a:solidFill>
                  <a:srgbClr val="060808"/>
                </a:solidFill>
                <a:latin typeface="Tahoma"/>
                <a:cs typeface="Tahoma"/>
              </a:rPr>
              <a:t>Использование</a:t>
            </a:r>
            <a:r>
              <a:rPr sz="2400" spc="-9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60808"/>
                </a:solidFill>
                <a:latin typeface="Tahoma"/>
                <a:cs typeface="Tahoma"/>
              </a:rPr>
              <a:t>верифицированного </a:t>
            </a:r>
            <a:r>
              <a:rPr sz="2400" spc="105" dirty="0">
                <a:solidFill>
                  <a:srgbClr val="060808"/>
                </a:solidFill>
                <a:latin typeface="Tahoma"/>
                <a:cs typeface="Tahoma"/>
              </a:rPr>
              <a:t>банка</a:t>
            </a:r>
            <a:r>
              <a:rPr sz="2400" spc="-15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10" dirty="0">
                <a:solidFill>
                  <a:srgbClr val="060808"/>
                </a:solidFill>
                <a:latin typeface="Tahoma"/>
                <a:cs typeface="Tahoma"/>
              </a:rPr>
              <a:t>заданий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060808"/>
                </a:solidFill>
                <a:latin typeface="Tahoma"/>
                <a:cs typeface="Tahoma"/>
              </a:rPr>
              <a:t>тестов</a:t>
            </a:r>
            <a:r>
              <a:rPr sz="24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060808"/>
                </a:solidFill>
                <a:latin typeface="Tahoma"/>
                <a:cs typeface="Tahoma"/>
              </a:rPr>
              <a:t>для </a:t>
            </a:r>
            <a:r>
              <a:rPr sz="2400" spc="110" dirty="0">
                <a:solidFill>
                  <a:srgbClr val="060808"/>
                </a:solidFill>
                <a:latin typeface="Tahoma"/>
                <a:cs typeface="Tahoma"/>
              </a:rPr>
              <a:t>тренировки,</a:t>
            </a:r>
            <a:r>
              <a:rPr sz="24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060808"/>
                </a:solidFill>
                <a:latin typeface="Tahoma"/>
                <a:cs typeface="Tahoma"/>
              </a:rPr>
              <a:t>чтобы</a:t>
            </a:r>
            <a:r>
              <a:rPr sz="24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100" dirty="0">
                <a:solidFill>
                  <a:srgbClr val="060808"/>
                </a:solidFill>
                <a:latin typeface="Tahoma"/>
                <a:cs typeface="Tahoma"/>
              </a:rPr>
              <a:t>разнообразить </a:t>
            </a:r>
            <a:r>
              <a:rPr sz="2400" spc="135" dirty="0">
                <a:solidFill>
                  <a:srgbClr val="060808"/>
                </a:solidFill>
                <a:latin typeface="Tahoma"/>
                <a:cs typeface="Tahoma"/>
              </a:rPr>
              <a:t>процесс</a:t>
            </a:r>
            <a:r>
              <a:rPr sz="24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400" spc="90" dirty="0">
                <a:solidFill>
                  <a:srgbClr val="060808"/>
                </a:solidFill>
                <a:latin typeface="Tahoma"/>
                <a:cs typeface="Tahoma"/>
              </a:rPr>
              <a:t>подготовки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dirty="0">
                <a:solidFill>
                  <a:srgbClr val="A610E3"/>
                </a:solidFill>
                <a:latin typeface="Tahoma"/>
                <a:cs typeface="Tahoma"/>
              </a:rPr>
              <a:t>О</a:t>
            </a:r>
            <a:r>
              <a:rPr sz="6800" b="1" spc="-40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6800" b="1" spc="-40" dirty="0">
                <a:solidFill>
                  <a:srgbClr val="A610E3"/>
                </a:solidFill>
                <a:latin typeface="Tahoma"/>
                <a:cs typeface="Tahoma"/>
              </a:rPr>
              <a:t>сервисе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13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08125" y="2444738"/>
            <a:ext cx="295084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80" dirty="0">
                <a:solidFill>
                  <a:srgbClr val="595959"/>
                </a:solidFill>
                <a:latin typeface="Tahoma"/>
                <a:cs typeface="Tahoma"/>
              </a:rPr>
              <a:t>Обзорный</a:t>
            </a:r>
            <a:r>
              <a:rPr sz="18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595959"/>
                </a:solidFill>
                <a:latin typeface="Tahoma"/>
                <a:cs typeface="Tahoma"/>
              </a:rPr>
              <a:t>видеоролик</a:t>
            </a:r>
            <a:r>
              <a:rPr sz="18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595959"/>
                </a:solidFill>
                <a:latin typeface="Tahoma"/>
                <a:cs typeface="Tahoma"/>
              </a:rPr>
              <a:t>о </a:t>
            </a:r>
            <a:r>
              <a:rPr sz="1800" spc="95" dirty="0">
                <a:solidFill>
                  <a:srgbClr val="595959"/>
                </a:solidFill>
                <a:latin typeface="Tahoma"/>
                <a:cs typeface="Tahoma"/>
              </a:rPr>
              <a:t>возможностях</a:t>
            </a:r>
            <a:r>
              <a:rPr sz="1800" spc="-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595959"/>
                </a:solidFill>
                <a:latin typeface="Tahoma"/>
                <a:cs typeface="Tahoma"/>
              </a:rPr>
              <a:t>цифрового </a:t>
            </a:r>
            <a:r>
              <a:rPr sz="1800" spc="85" dirty="0">
                <a:solidFill>
                  <a:srgbClr val="595959"/>
                </a:solidFill>
                <a:latin typeface="Tahoma"/>
                <a:cs typeface="Tahoma"/>
              </a:rPr>
              <a:t>помощника</a:t>
            </a:r>
            <a:r>
              <a:rPr sz="18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595959"/>
                </a:solidFill>
                <a:latin typeface="Tahoma"/>
                <a:cs typeface="Tahoma"/>
              </a:rPr>
              <a:t>ученика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88" y="488129"/>
            <a:ext cx="9220200" cy="1064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00" b="1" spc="-335" dirty="0">
                <a:solidFill>
                  <a:srgbClr val="000000"/>
                </a:solidFill>
                <a:latin typeface="Tahoma"/>
                <a:cs typeface="Tahoma"/>
              </a:rPr>
              <a:t>Планы</a:t>
            </a:r>
            <a:r>
              <a:rPr sz="6800" b="1" spc="-2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6800" b="1" spc="-215" dirty="0">
                <a:solidFill>
                  <a:srgbClr val="000000"/>
                </a:solidFill>
                <a:latin typeface="Tahoma"/>
                <a:cs typeface="Tahoma"/>
              </a:rPr>
              <a:t>по</a:t>
            </a:r>
            <a:r>
              <a:rPr sz="6800" b="1" spc="-27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6800" b="1" spc="-265" dirty="0">
                <a:solidFill>
                  <a:srgbClr val="000000"/>
                </a:solidFill>
                <a:latin typeface="Tahoma"/>
                <a:cs typeface="Tahoma"/>
              </a:rPr>
              <a:t>развитию</a:t>
            </a:r>
            <a:r>
              <a:rPr sz="6800" b="1" spc="-29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6800" b="1" spc="-50" dirty="0">
                <a:latin typeface="Tahoma"/>
                <a:cs typeface="Tahoma"/>
              </a:rPr>
              <a:t>в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57700" y="549524"/>
            <a:ext cx="2343150" cy="1016000"/>
          </a:xfrm>
          <a:prstGeom prst="rect">
            <a:avLst/>
          </a:prstGeom>
          <a:solidFill>
            <a:srgbClr val="A610E3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7795"/>
              </a:lnSpc>
            </a:pPr>
            <a:r>
              <a:rPr sz="6800" b="1" spc="-20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6247" y="488129"/>
            <a:ext cx="1971675" cy="1064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800" b="1" spc="-140" dirty="0">
                <a:solidFill>
                  <a:srgbClr val="060808"/>
                </a:solidFill>
                <a:latin typeface="Tahoma"/>
                <a:cs typeface="Tahoma"/>
              </a:rPr>
              <a:t>году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Создание</a:t>
            </a:r>
            <a:r>
              <a:rPr spc="-120" dirty="0"/>
              <a:t> </a:t>
            </a:r>
            <a:r>
              <a:rPr spc="100" dirty="0"/>
              <a:t>мини-</a:t>
            </a:r>
            <a:r>
              <a:rPr spc="105" dirty="0"/>
              <a:t>приложения</a:t>
            </a:r>
            <a:r>
              <a:rPr spc="-120" dirty="0"/>
              <a:t> </a:t>
            </a:r>
            <a:r>
              <a:rPr spc="100" dirty="0"/>
              <a:t>на</a:t>
            </a:r>
            <a:r>
              <a:rPr spc="-114" dirty="0"/>
              <a:t> </a:t>
            </a:r>
            <a:r>
              <a:rPr spc="90" dirty="0"/>
              <a:t>платформе</a:t>
            </a:r>
            <a:r>
              <a:rPr spc="-120" dirty="0"/>
              <a:t> </a:t>
            </a:r>
            <a:r>
              <a:rPr spc="60" dirty="0"/>
              <a:t>«Сферум»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pc="60" dirty="0"/>
          </a:p>
          <a:p>
            <a:pPr marL="12700" marR="730250">
              <a:lnSpc>
                <a:spcPct val="114999"/>
              </a:lnSpc>
            </a:pPr>
            <a:r>
              <a:rPr spc="125" dirty="0"/>
              <a:t>Реализация</a:t>
            </a:r>
            <a:r>
              <a:rPr spc="-130" dirty="0"/>
              <a:t> </a:t>
            </a:r>
            <a:r>
              <a:rPr spc="114" dirty="0"/>
              <a:t>инструментов</a:t>
            </a:r>
            <a:r>
              <a:rPr spc="-130" dirty="0"/>
              <a:t> </a:t>
            </a:r>
            <a:r>
              <a:rPr spc="105" dirty="0"/>
              <a:t>подготовки</a:t>
            </a:r>
            <a:r>
              <a:rPr spc="-130" dirty="0"/>
              <a:t> </a:t>
            </a:r>
            <a:r>
              <a:rPr spc="190" dirty="0"/>
              <a:t>к</a:t>
            </a:r>
            <a:r>
              <a:rPr spc="-130" dirty="0"/>
              <a:t> </a:t>
            </a:r>
            <a:r>
              <a:rPr spc="130" dirty="0"/>
              <a:t>единому </a:t>
            </a:r>
            <a:r>
              <a:rPr spc="125" dirty="0"/>
              <a:t>государственному</a:t>
            </a:r>
            <a:r>
              <a:rPr spc="-110" dirty="0"/>
              <a:t> </a:t>
            </a:r>
            <a:r>
              <a:rPr spc="140" dirty="0"/>
              <a:t>экзамену</a:t>
            </a:r>
          </a:p>
          <a:p>
            <a:pPr>
              <a:lnSpc>
                <a:spcPct val="100000"/>
              </a:lnSpc>
              <a:spcBef>
                <a:spcPts val="1355"/>
              </a:spcBef>
            </a:pPr>
            <a:endParaRPr spc="140" dirty="0"/>
          </a:p>
          <a:p>
            <a:pPr marL="12700">
              <a:lnSpc>
                <a:spcPct val="100000"/>
              </a:lnSpc>
            </a:pPr>
            <a:r>
              <a:rPr spc="135" dirty="0"/>
              <a:t>Создание</a:t>
            </a:r>
            <a:r>
              <a:rPr spc="-130" dirty="0"/>
              <a:t> </a:t>
            </a:r>
            <a:r>
              <a:rPr spc="114" dirty="0"/>
              <a:t>раздела</a:t>
            </a:r>
            <a:r>
              <a:rPr spc="-125" dirty="0"/>
              <a:t> </a:t>
            </a:r>
            <a:r>
              <a:rPr spc="95" dirty="0"/>
              <a:t>«Дерево</a:t>
            </a:r>
            <a:r>
              <a:rPr spc="-130" dirty="0"/>
              <a:t> </a:t>
            </a:r>
            <a:r>
              <a:rPr spc="80" dirty="0"/>
              <a:t>знаний»</a:t>
            </a: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000" spc="100" dirty="0">
                <a:solidFill>
                  <a:srgbClr val="595959"/>
                </a:solidFill>
              </a:rPr>
              <a:t>Структура</a:t>
            </a:r>
            <a:r>
              <a:rPr sz="2000" spc="-110" dirty="0">
                <a:solidFill>
                  <a:srgbClr val="595959"/>
                </a:solidFill>
              </a:rPr>
              <a:t> </a:t>
            </a:r>
            <a:r>
              <a:rPr sz="2000" spc="100" dirty="0">
                <a:solidFill>
                  <a:srgbClr val="595959"/>
                </a:solidFill>
              </a:rPr>
              <a:t>экзамена,</a:t>
            </a:r>
            <a:r>
              <a:rPr sz="2000" spc="-110" dirty="0">
                <a:solidFill>
                  <a:srgbClr val="595959"/>
                </a:solidFill>
              </a:rPr>
              <a:t> </a:t>
            </a:r>
            <a:r>
              <a:rPr sz="2000" spc="75" dirty="0">
                <a:solidFill>
                  <a:srgbClr val="595959"/>
                </a:solidFill>
              </a:rPr>
              <a:t>разделы,</a:t>
            </a:r>
            <a:r>
              <a:rPr sz="2000" spc="-110" dirty="0">
                <a:solidFill>
                  <a:srgbClr val="595959"/>
                </a:solidFill>
              </a:rPr>
              <a:t> </a:t>
            </a:r>
            <a:r>
              <a:rPr sz="2000" spc="70" dirty="0">
                <a:solidFill>
                  <a:srgbClr val="595959"/>
                </a:solidFill>
              </a:rPr>
              <a:t>темы,</a:t>
            </a:r>
            <a:r>
              <a:rPr sz="2000" spc="-110" dirty="0">
                <a:solidFill>
                  <a:srgbClr val="595959"/>
                </a:solidFill>
              </a:rPr>
              <a:t> </a:t>
            </a:r>
            <a:r>
              <a:rPr sz="2000" spc="100" dirty="0">
                <a:solidFill>
                  <a:srgbClr val="595959"/>
                </a:solidFill>
              </a:rPr>
              <a:t>объем</a:t>
            </a:r>
            <a:r>
              <a:rPr sz="2000" spc="-105" dirty="0">
                <a:solidFill>
                  <a:srgbClr val="595959"/>
                </a:solidFill>
              </a:rPr>
              <a:t> </a:t>
            </a:r>
            <a:r>
              <a:rPr sz="2000" spc="100" dirty="0">
                <a:solidFill>
                  <a:srgbClr val="595959"/>
                </a:solidFill>
              </a:rPr>
              <a:t>проверяемых</a:t>
            </a:r>
            <a:r>
              <a:rPr sz="2000" spc="-110" dirty="0">
                <a:solidFill>
                  <a:srgbClr val="595959"/>
                </a:solidFill>
              </a:rPr>
              <a:t> </a:t>
            </a:r>
            <a:r>
              <a:rPr sz="2000" spc="85" dirty="0">
                <a:solidFill>
                  <a:srgbClr val="595959"/>
                </a:solidFill>
              </a:rPr>
              <a:t>знаний</a:t>
            </a:r>
            <a:endParaRPr sz="2000"/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2000"/>
          </a:p>
          <a:p>
            <a:pPr marL="12700" marR="1442085">
              <a:lnSpc>
                <a:spcPct val="114999"/>
              </a:lnSpc>
            </a:pPr>
            <a:r>
              <a:rPr spc="110" dirty="0"/>
              <a:t>Автоматизация</a:t>
            </a:r>
            <a:r>
              <a:rPr spc="-120" dirty="0"/>
              <a:t> </a:t>
            </a:r>
            <a:r>
              <a:rPr spc="105" dirty="0"/>
              <a:t>подготовки</a:t>
            </a:r>
            <a:r>
              <a:rPr spc="-114" dirty="0"/>
              <a:t> </a:t>
            </a:r>
            <a:r>
              <a:rPr spc="95" dirty="0"/>
              <a:t>детей</a:t>
            </a:r>
            <a:r>
              <a:rPr spc="-114" dirty="0"/>
              <a:t> </a:t>
            </a:r>
            <a:r>
              <a:rPr spc="100" dirty="0"/>
              <a:t>мигрантов </a:t>
            </a:r>
            <a:r>
              <a:rPr spc="190" dirty="0"/>
              <a:t>к</a:t>
            </a:r>
            <a:r>
              <a:rPr spc="-140" dirty="0"/>
              <a:t> </a:t>
            </a:r>
            <a:r>
              <a:rPr spc="120" dirty="0"/>
              <a:t>сдаче</a:t>
            </a:r>
            <a:r>
              <a:rPr spc="-140" dirty="0"/>
              <a:t> </a:t>
            </a:r>
            <a:r>
              <a:rPr spc="140" dirty="0"/>
              <a:t>экзамена</a:t>
            </a:r>
            <a:r>
              <a:rPr spc="-135" dirty="0"/>
              <a:t> </a:t>
            </a:r>
            <a:r>
              <a:rPr spc="120" dirty="0"/>
              <a:t>для</a:t>
            </a:r>
            <a:r>
              <a:rPr spc="-140" dirty="0"/>
              <a:t> </a:t>
            </a:r>
            <a:r>
              <a:rPr spc="120" dirty="0"/>
              <a:t>поступления</a:t>
            </a:r>
            <a:r>
              <a:rPr spc="-135" dirty="0"/>
              <a:t> </a:t>
            </a:r>
            <a:r>
              <a:rPr spc="100" dirty="0"/>
              <a:t>в</a:t>
            </a:r>
            <a:r>
              <a:rPr spc="-140" dirty="0"/>
              <a:t> </a:t>
            </a:r>
            <a:r>
              <a:rPr spc="95" dirty="0"/>
              <a:t>школу</a:t>
            </a: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pc="95" dirty="0"/>
          </a:p>
          <a:p>
            <a:pPr marL="12700" marR="1631314">
              <a:lnSpc>
                <a:spcPct val="114999"/>
              </a:lnSpc>
            </a:pPr>
            <a:r>
              <a:rPr spc="125" dirty="0"/>
              <a:t>Внедрение</a:t>
            </a:r>
            <a:r>
              <a:rPr spc="-135" dirty="0"/>
              <a:t> </a:t>
            </a:r>
            <a:r>
              <a:rPr spc="114" dirty="0"/>
              <a:t>модуля</a:t>
            </a:r>
            <a:r>
              <a:rPr spc="-130" dirty="0"/>
              <a:t> </a:t>
            </a:r>
            <a:r>
              <a:rPr spc="114" dirty="0"/>
              <a:t>предметной</a:t>
            </a:r>
            <a:r>
              <a:rPr spc="-130" dirty="0"/>
              <a:t> </a:t>
            </a:r>
            <a:r>
              <a:rPr spc="95" dirty="0"/>
              <a:t>подготовки </a:t>
            </a:r>
            <a:r>
              <a:rPr spc="210" dirty="0"/>
              <a:t>с</a:t>
            </a:r>
            <a:r>
              <a:rPr spc="-140" dirty="0"/>
              <a:t> </a:t>
            </a:r>
            <a:r>
              <a:rPr spc="110" dirty="0"/>
              <a:t>материалами</a:t>
            </a:r>
            <a:r>
              <a:rPr spc="-135" dirty="0"/>
              <a:t> </a:t>
            </a:r>
            <a:r>
              <a:rPr spc="100" dirty="0"/>
              <a:t>в</a:t>
            </a:r>
            <a:r>
              <a:rPr spc="-135" dirty="0"/>
              <a:t> </a:t>
            </a:r>
            <a:r>
              <a:rPr spc="135" dirty="0"/>
              <a:t>разрезе</a:t>
            </a:r>
            <a:r>
              <a:rPr spc="-135" dirty="0"/>
              <a:t> </a:t>
            </a:r>
            <a:r>
              <a:rPr spc="105" dirty="0"/>
              <a:t>дисциплин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25798" y="2661043"/>
            <a:ext cx="4133850" cy="510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6665">
              <a:lnSpc>
                <a:spcPct val="114999"/>
              </a:lnSpc>
              <a:spcBef>
                <a:spcPts val="100"/>
              </a:spcBef>
            </a:pPr>
            <a:r>
              <a:rPr sz="2400" spc="105" dirty="0">
                <a:latin typeface="Tahoma"/>
                <a:cs typeface="Tahoma"/>
              </a:rPr>
              <a:t>Добавление</a:t>
            </a:r>
            <a:r>
              <a:rPr sz="2400" spc="-150" dirty="0">
                <a:latin typeface="Tahoma"/>
                <a:cs typeface="Tahoma"/>
              </a:rPr>
              <a:t> </a:t>
            </a:r>
            <a:r>
              <a:rPr sz="2400" spc="110" dirty="0">
                <a:latin typeface="Tahoma"/>
                <a:cs typeface="Tahoma"/>
              </a:rPr>
              <a:t>новых </a:t>
            </a:r>
            <a:r>
              <a:rPr sz="2400" spc="100" dirty="0">
                <a:latin typeface="Tahoma"/>
                <a:cs typeface="Tahoma"/>
              </a:rPr>
              <a:t>материалов</a:t>
            </a:r>
            <a:endParaRPr sz="2400">
              <a:latin typeface="Tahoma"/>
              <a:cs typeface="Tahoma"/>
            </a:endParaRPr>
          </a:p>
          <a:p>
            <a:pPr marL="12700" marR="786765">
              <a:lnSpc>
                <a:spcPct val="114999"/>
              </a:lnSpc>
              <a:spcBef>
                <a:spcPts val="1695"/>
              </a:spcBef>
            </a:pPr>
            <a:r>
              <a:rPr sz="2000" spc="85" dirty="0">
                <a:solidFill>
                  <a:srgbClr val="595959"/>
                </a:solidFill>
                <a:latin typeface="Tahoma"/>
                <a:cs typeface="Tahoma"/>
              </a:rPr>
              <a:t>Региональные </a:t>
            </a:r>
            <a:r>
              <a:rPr sz="2000" spc="75" dirty="0">
                <a:solidFill>
                  <a:srgbClr val="595959"/>
                </a:solidFill>
                <a:latin typeface="Tahoma"/>
                <a:cs typeface="Tahoma"/>
              </a:rPr>
              <a:t>образовательные</a:t>
            </a:r>
            <a:r>
              <a:rPr sz="20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595959"/>
                </a:solidFill>
                <a:latin typeface="Tahoma"/>
                <a:cs typeface="Tahoma"/>
              </a:rPr>
              <a:t>события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490"/>
              </a:spcBef>
            </a:pPr>
            <a:r>
              <a:rPr sz="2000" spc="95" dirty="0">
                <a:solidFill>
                  <a:srgbClr val="595959"/>
                </a:solidFill>
                <a:latin typeface="Tahoma"/>
                <a:cs typeface="Tahoma"/>
              </a:rPr>
              <a:t>Региональные</a:t>
            </a:r>
            <a:r>
              <a:rPr sz="2000" spc="-12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595959"/>
                </a:solidFill>
                <a:latin typeface="Tahoma"/>
                <a:cs typeface="Tahoma"/>
              </a:rPr>
              <a:t>информационные </a:t>
            </a:r>
            <a:r>
              <a:rPr sz="2000" spc="9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2000" spc="-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595959"/>
                </a:solidFill>
                <a:latin typeface="Tahoma"/>
                <a:cs typeface="Tahoma"/>
              </a:rPr>
              <a:t>методические</a:t>
            </a:r>
            <a:r>
              <a:rPr sz="2000" spc="-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595959"/>
                </a:solidFill>
                <a:latin typeface="Tahoma"/>
                <a:cs typeface="Tahoma"/>
              </a:rPr>
              <a:t>материалы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240"/>
              </a:spcBef>
            </a:pPr>
            <a:r>
              <a:rPr sz="2000" spc="65" dirty="0">
                <a:solidFill>
                  <a:srgbClr val="595959"/>
                </a:solidFill>
                <a:latin typeface="Tahoma"/>
                <a:cs typeface="Tahoma"/>
              </a:rPr>
              <a:t>Тестовые</a:t>
            </a:r>
            <a:r>
              <a:rPr sz="2000" spc="-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595959"/>
                </a:solidFill>
                <a:latin typeface="Tahoma"/>
                <a:cs typeface="Tahoma"/>
              </a:rPr>
              <a:t>задания</a:t>
            </a:r>
            <a:r>
              <a:rPr sz="2000" spc="-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595959"/>
                </a:solidFill>
                <a:latin typeface="Tahoma"/>
                <a:cs typeface="Tahoma"/>
              </a:rPr>
              <a:t>ЕГЭ</a:t>
            </a:r>
            <a:endParaRPr sz="2000">
              <a:latin typeface="Tahoma"/>
              <a:cs typeface="Tahoma"/>
            </a:endParaRPr>
          </a:p>
          <a:p>
            <a:pPr marL="12700" marR="805180">
              <a:lnSpc>
                <a:spcPct val="114999"/>
              </a:lnSpc>
              <a:spcBef>
                <a:spcPts val="1515"/>
              </a:spcBef>
            </a:pPr>
            <a:r>
              <a:rPr sz="2000" spc="90" dirty="0">
                <a:solidFill>
                  <a:srgbClr val="595959"/>
                </a:solidFill>
                <a:latin typeface="Tahoma"/>
                <a:cs typeface="Tahoma"/>
              </a:rPr>
              <a:t>Диагностика</a:t>
            </a:r>
            <a:r>
              <a:rPr sz="2000" spc="-12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595959"/>
                </a:solidFill>
                <a:latin typeface="Tahoma"/>
                <a:cs typeface="Tahoma"/>
              </a:rPr>
              <a:t>на</a:t>
            </a:r>
            <a:r>
              <a:rPr sz="2000" spc="-114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595959"/>
                </a:solidFill>
                <a:latin typeface="Tahoma"/>
                <a:cs typeface="Tahoma"/>
              </a:rPr>
              <a:t>уровень владения</a:t>
            </a:r>
            <a:r>
              <a:rPr sz="20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125" dirty="0">
                <a:solidFill>
                  <a:srgbClr val="595959"/>
                </a:solidFill>
                <a:latin typeface="Tahoma"/>
                <a:cs typeface="Tahoma"/>
              </a:rPr>
              <a:t>русским</a:t>
            </a:r>
            <a:r>
              <a:rPr sz="2000" spc="-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595959"/>
                </a:solidFill>
                <a:latin typeface="Tahoma"/>
                <a:cs typeface="Tahoma"/>
              </a:rPr>
              <a:t>языком</a:t>
            </a:r>
            <a:endParaRPr sz="2000">
              <a:latin typeface="Tahoma"/>
              <a:cs typeface="Tahoma"/>
            </a:endParaRPr>
          </a:p>
          <a:p>
            <a:pPr marL="12700" marR="673100">
              <a:lnSpc>
                <a:spcPct val="114999"/>
              </a:lnSpc>
              <a:spcBef>
                <a:spcPts val="1985"/>
              </a:spcBef>
            </a:pPr>
            <a:r>
              <a:rPr sz="2000" spc="90" dirty="0">
                <a:solidFill>
                  <a:srgbClr val="595959"/>
                </a:solidFill>
                <a:latin typeface="Tahoma"/>
                <a:cs typeface="Tahoma"/>
              </a:rPr>
              <a:t>Аудио/видео-</a:t>
            </a:r>
            <a:r>
              <a:rPr sz="2000" spc="65" dirty="0">
                <a:solidFill>
                  <a:srgbClr val="595959"/>
                </a:solidFill>
                <a:latin typeface="Tahoma"/>
                <a:cs typeface="Tahoma"/>
              </a:rPr>
              <a:t>материалы</a:t>
            </a:r>
            <a:r>
              <a:rPr sz="2000" spc="5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595959"/>
                </a:solidFill>
                <a:latin typeface="Tahoma"/>
                <a:cs typeface="Tahoma"/>
              </a:rPr>
              <a:t>по</a:t>
            </a:r>
            <a:r>
              <a:rPr sz="20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595959"/>
                </a:solidFill>
                <a:latin typeface="Tahoma"/>
                <a:cs typeface="Tahoma"/>
              </a:rPr>
              <a:t>подготовке</a:t>
            </a:r>
            <a:r>
              <a:rPr sz="2000" spc="-10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150" dirty="0">
                <a:solidFill>
                  <a:srgbClr val="595959"/>
                </a:solidFill>
                <a:latin typeface="Tahoma"/>
                <a:cs typeface="Tahoma"/>
              </a:rPr>
              <a:t>к</a:t>
            </a:r>
            <a:r>
              <a:rPr sz="20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595959"/>
                </a:solidFill>
                <a:latin typeface="Tahoma"/>
                <a:cs typeface="Tahoma"/>
              </a:rPr>
              <a:t>экзаменам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87" y="2712949"/>
            <a:ext cx="485099" cy="4850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87" y="3633975"/>
            <a:ext cx="485099" cy="4850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87" y="7537367"/>
            <a:ext cx="485099" cy="4850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66987" y="2712949"/>
            <a:ext cx="485099" cy="4850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2787" y="4965464"/>
            <a:ext cx="485099" cy="4850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787" y="6224079"/>
            <a:ext cx="485099" cy="485099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dirty="0"/>
              <a:t>14</a:t>
            </a:fld>
            <a:r>
              <a:rPr spc="400" dirty="0"/>
              <a:t> </a:t>
            </a:r>
            <a:r>
              <a:rPr spc="80" dirty="0"/>
              <a:t>Цифровой</a:t>
            </a:r>
            <a:r>
              <a:rPr spc="-114" dirty="0"/>
              <a:t> </a:t>
            </a:r>
            <a:r>
              <a:rPr spc="105" dirty="0"/>
              <a:t>помощник</a:t>
            </a:r>
            <a:r>
              <a:rPr spc="-110" dirty="0"/>
              <a:t> </a:t>
            </a:r>
            <a:r>
              <a:rPr spc="75" dirty="0"/>
              <a:t>ученика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83399" y="0"/>
            <a:ext cx="9204960" cy="10287000"/>
            <a:chOff x="9083399" y="0"/>
            <a:chExt cx="9204960" cy="10287000"/>
          </a:xfrm>
        </p:grpSpPr>
        <p:sp>
          <p:nvSpPr>
            <p:cNvPr id="3" name="object 3"/>
            <p:cNvSpPr/>
            <p:nvPr/>
          </p:nvSpPr>
          <p:spPr>
            <a:xfrm>
              <a:off x="9083399" y="0"/>
              <a:ext cx="9204960" cy="10287000"/>
            </a:xfrm>
            <a:custGeom>
              <a:avLst/>
              <a:gdLst/>
              <a:ahLst/>
              <a:cxnLst/>
              <a:rect l="l" t="t" r="r" b="b"/>
              <a:pathLst>
                <a:path w="9204960" h="10287000">
                  <a:moveTo>
                    <a:pt x="0" y="10286999"/>
                  </a:moveTo>
                  <a:lnTo>
                    <a:pt x="0" y="0"/>
                  </a:lnTo>
                  <a:lnTo>
                    <a:pt x="9204599" y="0"/>
                  </a:lnTo>
                  <a:lnTo>
                    <a:pt x="9204599" y="10286999"/>
                  </a:lnTo>
                  <a:lnTo>
                    <a:pt x="0" y="10286999"/>
                  </a:lnTo>
                  <a:close/>
                </a:path>
              </a:pathLst>
            </a:custGeom>
            <a:solidFill>
              <a:srgbClr val="AA3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53599" y="3983302"/>
              <a:ext cx="2825115" cy="565785"/>
            </a:xfrm>
            <a:custGeom>
              <a:avLst/>
              <a:gdLst/>
              <a:ahLst/>
              <a:cxnLst/>
              <a:rect l="l" t="t" r="r" b="b"/>
              <a:pathLst>
                <a:path w="2825115" h="565785">
                  <a:moveTo>
                    <a:pt x="2608247" y="565499"/>
                  </a:moveTo>
                  <a:lnTo>
                    <a:pt x="216852" y="565499"/>
                  </a:lnTo>
                  <a:lnTo>
                    <a:pt x="167130" y="559772"/>
                  </a:lnTo>
                  <a:lnTo>
                    <a:pt x="121486" y="543458"/>
                  </a:lnTo>
                  <a:lnTo>
                    <a:pt x="81222" y="517859"/>
                  </a:lnTo>
                  <a:lnTo>
                    <a:pt x="47640" y="484277"/>
                  </a:lnTo>
                  <a:lnTo>
                    <a:pt x="22041" y="444013"/>
                  </a:lnTo>
                  <a:lnTo>
                    <a:pt x="5727" y="398369"/>
                  </a:lnTo>
                  <a:lnTo>
                    <a:pt x="0" y="348647"/>
                  </a:lnTo>
                  <a:lnTo>
                    <a:pt x="0" y="216852"/>
                  </a:lnTo>
                  <a:lnTo>
                    <a:pt x="5727" y="167129"/>
                  </a:lnTo>
                  <a:lnTo>
                    <a:pt x="22041" y="121486"/>
                  </a:lnTo>
                  <a:lnTo>
                    <a:pt x="47640" y="81222"/>
                  </a:lnTo>
                  <a:lnTo>
                    <a:pt x="81222" y="47639"/>
                  </a:lnTo>
                  <a:lnTo>
                    <a:pt x="121486" y="22041"/>
                  </a:lnTo>
                  <a:lnTo>
                    <a:pt x="167130" y="5727"/>
                  </a:lnTo>
                  <a:lnTo>
                    <a:pt x="216852" y="0"/>
                  </a:lnTo>
                  <a:lnTo>
                    <a:pt x="2608247" y="0"/>
                  </a:lnTo>
                  <a:lnTo>
                    <a:pt x="2650750" y="4205"/>
                  </a:lnTo>
                  <a:lnTo>
                    <a:pt x="2691233" y="16506"/>
                  </a:lnTo>
                  <a:lnTo>
                    <a:pt x="2728557" y="36433"/>
                  </a:lnTo>
                  <a:lnTo>
                    <a:pt x="2761584" y="63514"/>
                  </a:lnTo>
                  <a:lnTo>
                    <a:pt x="2788666" y="96542"/>
                  </a:lnTo>
                  <a:lnTo>
                    <a:pt x="2808592" y="133866"/>
                  </a:lnTo>
                  <a:lnTo>
                    <a:pt x="2820894" y="174348"/>
                  </a:lnTo>
                  <a:lnTo>
                    <a:pt x="2825099" y="216852"/>
                  </a:lnTo>
                  <a:lnTo>
                    <a:pt x="2825099" y="348647"/>
                  </a:lnTo>
                  <a:lnTo>
                    <a:pt x="2819372" y="398369"/>
                  </a:lnTo>
                  <a:lnTo>
                    <a:pt x="2803058" y="444013"/>
                  </a:lnTo>
                  <a:lnTo>
                    <a:pt x="2777459" y="484277"/>
                  </a:lnTo>
                  <a:lnTo>
                    <a:pt x="2743877" y="517859"/>
                  </a:lnTo>
                  <a:lnTo>
                    <a:pt x="2703613" y="543458"/>
                  </a:lnTo>
                  <a:lnTo>
                    <a:pt x="2657969" y="559772"/>
                  </a:lnTo>
                  <a:lnTo>
                    <a:pt x="2608247" y="565499"/>
                  </a:lnTo>
                  <a:close/>
                </a:path>
              </a:pathLst>
            </a:custGeom>
            <a:solidFill>
              <a:srgbClr val="912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3800" y="488230"/>
            <a:ext cx="7206615" cy="209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800" b="1" spc="-285" dirty="0">
                <a:latin typeface="Tahoma"/>
                <a:cs typeface="Tahoma"/>
              </a:rPr>
              <a:t>Дополнительная информация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3800" y="7445062"/>
            <a:ext cx="4808220" cy="1372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z="3200" spc="145" dirty="0">
                <a:solidFill>
                  <a:srgbClr val="060808"/>
                </a:solidFill>
                <a:latin typeface="Tahoma"/>
                <a:cs typeface="Tahoma"/>
              </a:rPr>
              <a:t>Екатерина</a:t>
            </a:r>
            <a:r>
              <a:rPr sz="3200" spc="-18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3200" spc="175" dirty="0">
                <a:solidFill>
                  <a:srgbClr val="060808"/>
                </a:solidFill>
                <a:latin typeface="Tahoma"/>
                <a:cs typeface="Tahoma"/>
              </a:rPr>
              <a:t>Пушкина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Методическая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поддержка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цифровых</a:t>
            </a:r>
            <a:r>
              <a:rPr sz="2000" spc="-9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060808"/>
                </a:solidFill>
                <a:latin typeface="Tahoma"/>
                <a:cs typeface="Tahoma"/>
              </a:rPr>
              <a:t>образовательных</a:t>
            </a:r>
            <a:r>
              <a:rPr sz="2000" spc="-9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060808"/>
                </a:solidFill>
                <a:latin typeface="Tahoma"/>
                <a:cs typeface="Tahoma"/>
              </a:rPr>
              <a:t>сервисов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40900" y="4106095"/>
            <a:ext cx="4932680" cy="201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Плакат-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инструкция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600" spc="90" dirty="0">
                <a:solidFill>
                  <a:srgbClr val="FFFFFF"/>
                </a:solidFill>
                <a:latin typeface="Tahoma"/>
                <a:cs typeface="Tahoma"/>
              </a:rPr>
              <a:t>«Цифровой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помощник </a:t>
            </a:r>
            <a:r>
              <a:rPr sz="2600" spc="105" dirty="0">
                <a:solidFill>
                  <a:srgbClr val="FFFFFF"/>
                </a:solidFill>
                <a:latin typeface="Tahoma"/>
                <a:cs typeface="Tahoma"/>
              </a:rPr>
              <a:t>ученика»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-475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5" dirty="0">
                <a:solidFill>
                  <a:srgbClr val="FFFFFF"/>
                </a:solidFill>
                <a:latin typeface="Tahoma"/>
                <a:cs typeface="Tahoma"/>
              </a:rPr>
              <a:t>личный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30" dirty="0">
                <a:solidFill>
                  <a:srgbClr val="FFFFFF"/>
                </a:solidFill>
                <a:latin typeface="Tahoma"/>
                <a:cs typeface="Tahoma"/>
              </a:rPr>
              <a:t>ассистент </a:t>
            </a:r>
            <a:r>
              <a:rPr sz="2600" spc="10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ahoma"/>
                <a:cs typeface="Tahoma"/>
              </a:rPr>
              <a:t>подготовке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204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ahoma"/>
                <a:cs typeface="Tahoma"/>
              </a:rPr>
              <a:t>ОГЭ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53600" y="840274"/>
            <a:ext cx="7693025" cy="5201285"/>
            <a:chOff x="9753600" y="840274"/>
            <a:chExt cx="7693025" cy="5201285"/>
          </a:xfrm>
        </p:grpSpPr>
        <p:sp>
          <p:nvSpPr>
            <p:cNvPr id="9" name="object 9"/>
            <p:cNvSpPr/>
            <p:nvPr/>
          </p:nvSpPr>
          <p:spPr>
            <a:xfrm>
              <a:off x="15390000" y="3983289"/>
              <a:ext cx="2056764" cy="2058035"/>
            </a:xfrm>
            <a:custGeom>
              <a:avLst/>
              <a:gdLst/>
              <a:ahLst/>
              <a:cxnLst/>
              <a:rect l="l" t="t" r="r" b="b"/>
              <a:pathLst>
                <a:path w="2056765" h="2058035">
                  <a:moveTo>
                    <a:pt x="1874663" y="2057999"/>
                  </a:moveTo>
                  <a:lnTo>
                    <a:pt x="181835" y="2057999"/>
                  </a:lnTo>
                  <a:lnTo>
                    <a:pt x="133496" y="2051504"/>
                  </a:lnTo>
                  <a:lnTo>
                    <a:pt x="90059" y="2033174"/>
                  </a:lnTo>
                  <a:lnTo>
                    <a:pt x="53258" y="2004741"/>
                  </a:lnTo>
                  <a:lnTo>
                    <a:pt x="24825" y="1967940"/>
                  </a:lnTo>
                  <a:lnTo>
                    <a:pt x="6495" y="1924503"/>
                  </a:lnTo>
                  <a:lnTo>
                    <a:pt x="0" y="1876163"/>
                  </a:lnTo>
                  <a:lnTo>
                    <a:pt x="0" y="181835"/>
                  </a:lnTo>
                  <a:lnTo>
                    <a:pt x="6495" y="133496"/>
                  </a:lnTo>
                  <a:lnTo>
                    <a:pt x="24825" y="90059"/>
                  </a:lnTo>
                  <a:lnTo>
                    <a:pt x="53258" y="53258"/>
                  </a:lnTo>
                  <a:lnTo>
                    <a:pt x="90059" y="24825"/>
                  </a:lnTo>
                  <a:lnTo>
                    <a:pt x="133496" y="6495"/>
                  </a:lnTo>
                  <a:lnTo>
                    <a:pt x="181835" y="0"/>
                  </a:lnTo>
                  <a:lnTo>
                    <a:pt x="1874663" y="0"/>
                  </a:lnTo>
                  <a:lnTo>
                    <a:pt x="1944249" y="13841"/>
                  </a:lnTo>
                  <a:lnTo>
                    <a:pt x="2003242" y="53257"/>
                  </a:lnTo>
                  <a:lnTo>
                    <a:pt x="2042658" y="112249"/>
                  </a:lnTo>
                  <a:lnTo>
                    <a:pt x="2056499" y="181835"/>
                  </a:lnTo>
                  <a:lnTo>
                    <a:pt x="2056499" y="1876163"/>
                  </a:lnTo>
                  <a:lnTo>
                    <a:pt x="2050004" y="1924503"/>
                  </a:lnTo>
                  <a:lnTo>
                    <a:pt x="2031673" y="1967940"/>
                  </a:lnTo>
                  <a:lnTo>
                    <a:pt x="2003241" y="2004741"/>
                  </a:lnTo>
                  <a:lnTo>
                    <a:pt x="1966439" y="2033174"/>
                  </a:lnTo>
                  <a:lnTo>
                    <a:pt x="1923003" y="2051504"/>
                  </a:lnTo>
                  <a:lnTo>
                    <a:pt x="1874663" y="2057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53600" y="840274"/>
              <a:ext cx="1864995" cy="565785"/>
            </a:xfrm>
            <a:custGeom>
              <a:avLst/>
              <a:gdLst/>
              <a:ahLst/>
              <a:cxnLst/>
              <a:rect l="l" t="t" r="r" b="b"/>
              <a:pathLst>
                <a:path w="1864995" h="565785">
                  <a:moveTo>
                    <a:pt x="1647947" y="565499"/>
                  </a:moveTo>
                  <a:lnTo>
                    <a:pt x="216852" y="565499"/>
                  </a:lnTo>
                  <a:lnTo>
                    <a:pt x="167130" y="559772"/>
                  </a:lnTo>
                  <a:lnTo>
                    <a:pt x="121486" y="543458"/>
                  </a:lnTo>
                  <a:lnTo>
                    <a:pt x="81222" y="517859"/>
                  </a:lnTo>
                  <a:lnTo>
                    <a:pt x="47640" y="484277"/>
                  </a:lnTo>
                  <a:lnTo>
                    <a:pt x="22041" y="444013"/>
                  </a:lnTo>
                  <a:lnTo>
                    <a:pt x="5727" y="398369"/>
                  </a:lnTo>
                  <a:lnTo>
                    <a:pt x="0" y="348647"/>
                  </a:lnTo>
                  <a:lnTo>
                    <a:pt x="0" y="216852"/>
                  </a:lnTo>
                  <a:lnTo>
                    <a:pt x="5727" y="167130"/>
                  </a:lnTo>
                  <a:lnTo>
                    <a:pt x="22041" y="121486"/>
                  </a:lnTo>
                  <a:lnTo>
                    <a:pt x="47640" y="81222"/>
                  </a:lnTo>
                  <a:lnTo>
                    <a:pt x="81222" y="47640"/>
                  </a:lnTo>
                  <a:lnTo>
                    <a:pt x="121486" y="22041"/>
                  </a:lnTo>
                  <a:lnTo>
                    <a:pt x="167130" y="5727"/>
                  </a:lnTo>
                  <a:lnTo>
                    <a:pt x="216852" y="0"/>
                  </a:lnTo>
                  <a:lnTo>
                    <a:pt x="1647947" y="0"/>
                  </a:lnTo>
                  <a:lnTo>
                    <a:pt x="1690450" y="4205"/>
                  </a:lnTo>
                  <a:lnTo>
                    <a:pt x="1730933" y="16506"/>
                  </a:lnTo>
                  <a:lnTo>
                    <a:pt x="1768257" y="36433"/>
                  </a:lnTo>
                  <a:lnTo>
                    <a:pt x="1801284" y="63514"/>
                  </a:lnTo>
                  <a:lnTo>
                    <a:pt x="1828366" y="96542"/>
                  </a:lnTo>
                  <a:lnTo>
                    <a:pt x="1848292" y="133866"/>
                  </a:lnTo>
                  <a:lnTo>
                    <a:pt x="1860594" y="174348"/>
                  </a:lnTo>
                  <a:lnTo>
                    <a:pt x="1864799" y="216852"/>
                  </a:lnTo>
                  <a:lnTo>
                    <a:pt x="1864799" y="348647"/>
                  </a:lnTo>
                  <a:lnTo>
                    <a:pt x="1859072" y="398369"/>
                  </a:lnTo>
                  <a:lnTo>
                    <a:pt x="1842758" y="444013"/>
                  </a:lnTo>
                  <a:lnTo>
                    <a:pt x="1817159" y="484277"/>
                  </a:lnTo>
                  <a:lnTo>
                    <a:pt x="1783577" y="517859"/>
                  </a:lnTo>
                  <a:lnTo>
                    <a:pt x="1743313" y="543458"/>
                  </a:lnTo>
                  <a:lnTo>
                    <a:pt x="1697669" y="559772"/>
                  </a:lnTo>
                  <a:lnTo>
                    <a:pt x="1647947" y="565499"/>
                  </a:lnTo>
                  <a:close/>
                </a:path>
              </a:pathLst>
            </a:custGeom>
            <a:solidFill>
              <a:srgbClr val="912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52653" y="963068"/>
            <a:ext cx="1267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Видеоурок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740900" y="1582131"/>
            <a:ext cx="3973829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0">
              <a:lnSpc>
                <a:spcPct val="114999"/>
              </a:lnSpc>
              <a:spcBef>
                <a:spcPts val="100"/>
              </a:spcBef>
            </a:pPr>
            <a:r>
              <a:rPr sz="2600" spc="114" dirty="0">
                <a:solidFill>
                  <a:srgbClr val="FFFFFF"/>
                </a:solidFill>
                <a:latin typeface="Tahoma"/>
                <a:cs typeface="Tahoma"/>
              </a:rPr>
              <a:t>«Как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ahoma"/>
                <a:cs typeface="Tahoma"/>
              </a:rPr>
              <a:t>пользоваться </a:t>
            </a:r>
            <a:r>
              <a:rPr sz="2600" spc="110" dirty="0">
                <a:solidFill>
                  <a:srgbClr val="FFFFFF"/>
                </a:solidFill>
                <a:latin typeface="Tahoma"/>
                <a:cs typeface="Tahoma"/>
              </a:rPr>
              <a:t>цифровым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помощником </a:t>
            </a:r>
            <a:r>
              <a:rPr sz="2600" spc="95" dirty="0">
                <a:solidFill>
                  <a:srgbClr val="FFFFFF"/>
                </a:solidFill>
                <a:latin typeface="Tahoma"/>
                <a:cs typeface="Tahoma"/>
              </a:rPr>
              <a:t>ученика»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753600" y="840275"/>
            <a:ext cx="7693025" cy="6851650"/>
            <a:chOff x="9753600" y="840275"/>
            <a:chExt cx="7693025" cy="6851650"/>
          </a:xfrm>
        </p:grpSpPr>
        <p:sp>
          <p:nvSpPr>
            <p:cNvPr id="14" name="object 14"/>
            <p:cNvSpPr/>
            <p:nvPr/>
          </p:nvSpPr>
          <p:spPr>
            <a:xfrm>
              <a:off x="15390000" y="840275"/>
              <a:ext cx="2056764" cy="2058035"/>
            </a:xfrm>
            <a:custGeom>
              <a:avLst/>
              <a:gdLst/>
              <a:ahLst/>
              <a:cxnLst/>
              <a:rect l="l" t="t" r="r" b="b"/>
              <a:pathLst>
                <a:path w="2056765" h="2058035">
                  <a:moveTo>
                    <a:pt x="1874663" y="2057999"/>
                  </a:moveTo>
                  <a:lnTo>
                    <a:pt x="181835" y="2057999"/>
                  </a:lnTo>
                  <a:lnTo>
                    <a:pt x="133496" y="2051504"/>
                  </a:lnTo>
                  <a:lnTo>
                    <a:pt x="90059" y="2033174"/>
                  </a:lnTo>
                  <a:lnTo>
                    <a:pt x="53258" y="2004741"/>
                  </a:lnTo>
                  <a:lnTo>
                    <a:pt x="24825" y="1967940"/>
                  </a:lnTo>
                  <a:lnTo>
                    <a:pt x="6495" y="1924503"/>
                  </a:lnTo>
                  <a:lnTo>
                    <a:pt x="0" y="1876164"/>
                  </a:lnTo>
                  <a:lnTo>
                    <a:pt x="0" y="181835"/>
                  </a:lnTo>
                  <a:lnTo>
                    <a:pt x="6495" y="133496"/>
                  </a:lnTo>
                  <a:lnTo>
                    <a:pt x="24825" y="90059"/>
                  </a:lnTo>
                  <a:lnTo>
                    <a:pt x="53258" y="53258"/>
                  </a:lnTo>
                  <a:lnTo>
                    <a:pt x="90059" y="24825"/>
                  </a:lnTo>
                  <a:lnTo>
                    <a:pt x="133496" y="6495"/>
                  </a:lnTo>
                  <a:lnTo>
                    <a:pt x="181835" y="0"/>
                  </a:lnTo>
                  <a:lnTo>
                    <a:pt x="1874663" y="0"/>
                  </a:lnTo>
                  <a:lnTo>
                    <a:pt x="1944249" y="13841"/>
                  </a:lnTo>
                  <a:lnTo>
                    <a:pt x="2003242" y="53258"/>
                  </a:lnTo>
                  <a:lnTo>
                    <a:pt x="2042658" y="112250"/>
                  </a:lnTo>
                  <a:lnTo>
                    <a:pt x="2056499" y="181835"/>
                  </a:lnTo>
                  <a:lnTo>
                    <a:pt x="2056499" y="1876164"/>
                  </a:lnTo>
                  <a:lnTo>
                    <a:pt x="2050004" y="1924503"/>
                  </a:lnTo>
                  <a:lnTo>
                    <a:pt x="2031673" y="1967940"/>
                  </a:lnTo>
                  <a:lnTo>
                    <a:pt x="2003241" y="2004741"/>
                  </a:lnTo>
                  <a:lnTo>
                    <a:pt x="1966439" y="2033174"/>
                  </a:lnTo>
                  <a:lnTo>
                    <a:pt x="1923003" y="2051504"/>
                  </a:lnTo>
                  <a:lnTo>
                    <a:pt x="1874663" y="2057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53600" y="7126349"/>
              <a:ext cx="3188335" cy="565785"/>
            </a:xfrm>
            <a:custGeom>
              <a:avLst/>
              <a:gdLst/>
              <a:ahLst/>
              <a:cxnLst/>
              <a:rect l="l" t="t" r="r" b="b"/>
              <a:pathLst>
                <a:path w="3188334" h="565784">
                  <a:moveTo>
                    <a:pt x="2971247" y="565499"/>
                  </a:moveTo>
                  <a:lnTo>
                    <a:pt x="216852" y="565499"/>
                  </a:lnTo>
                  <a:lnTo>
                    <a:pt x="167130" y="559772"/>
                  </a:lnTo>
                  <a:lnTo>
                    <a:pt x="121486" y="543458"/>
                  </a:lnTo>
                  <a:lnTo>
                    <a:pt x="81222" y="517859"/>
                  </a:lnTo>
                  <a:lnTo>
                    <a:pt x="47640" y="484277"/>
                  </a:lnTo>
                  <a:lnTo>
                    <a:pt x="22041" y="444013"/>
                  </a:lnTo>
                  <a:lnTo>
                    <a:pt x="5727" y="398369"/>
                  </a:lnTo>
                  <a:lnTo>
                    <a:pt x="0" y="348647"/>
                  </a:lnTo>
                  <a:lnTo>
                    <a:pt x="0" y="216852"/>
                  </a:lnTo>
                  <a:lnTo>
                    <a:pt x="5727" y="167130"/>
                  </a:lnTo>
                  <a:lnTo>
                    <a:pt x="22041" y="121486"/>
                  </a:lnTo>
                  <a:lnTo>
                    <a:pt x="47640" y="81222"/>
                  </a:lnTo>
                  <a:lnTo>
                    <a:pt x="81222" y="47640"/>
                  </a:lnTo>
                  <a:lnTo>
                    <a:pt x="121486" y="22041"/>
                  </a:lnTo>
                  <a:lnTo>
                    <a:pt x="167130" y="5727"/>
                  </a:lnTo>
                  <a:lnTo>
                    <a:pt x="216852" y="0"/>
                  </a:lnTo>
                  <a:lnTo>
                    <a:pt x="2971247" y="0"/>
                  </a:lnTo>
                  <a:lnTo>
                    <a:pt x="3013750" y="4205"/>
                  </a:lnTo>
                  <a:lnTo>
                    <a:pt x="3054233" y="16506"/>
                  </a:lnTo>
                  <a:lnTo>
                    <a:pt x="3091557" y="36433"/>
                  </a:lnTo>
                  <a:lnTo>
                    <a:pt x="3124584" y="63514"/>
                  </a:lnTo>
                  <a:lnTo>
                    <a:pt x="3151666" y="96542"/>
                  </a:lnTo>
                  <a:lnTo>
                    <a:pt x="3171592" y="133866"/>
                  </a:lnTo>
                  <a:lnTo>
                    <a:pt x="3183894" y="174349"/>
                  </a:lnTo>
                  <a:lnTo>
                    <a:pt x="3188099" y="216852"/>
                  </a:lnTo>
                  <a:lnTo>
                    <a:pt x="3188099" y="348647"/>
                  </a:lnTo>
                  <a:lnTo>
                    <a:pt x="3182372" y="398369"/>
                  </a:lnTo>
                  <a:lnTo>
                    <a:pt x="3166058" y="444013"/>
                  </a:lnTo>
                  <a:lnTo>
                    <a:pt x="3140459" y="484277"/>
                  </a:lnTo>
                  <a:lnTo>
                    <a:pt x="3106877" y="517859"/>
                  </a:lnTo>
                  <a:lnTo>
                    <a:pt x="3066613" y="543458"/>
                  </a:lnTo>
                  <a:lnTo>
                    <a:pt x="3020969" y="559772"/>
                  </a:lnTo>
                  <a:lnTo>
                    <a:pt x="2971247" y="565499"/>
                  </a:lnTo>
                  <a:close/>
                </a:path>
              </a:pathLst>
            </a:custGeom>
            <a:solidFill>
              <a:srgbClr val="912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7749" y="9272800"/>
            <a:ext cx="2492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9121BE"/>
                </a:solidFill>
                <a:latin typeface="Tahoma"/>
                <a:cs typeface="Tahoma"/>
                <a:hlinkClick r:id="rId2"/>
              </a:rPr>
              <a:t>e.pushkina@ficto.ru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46792" y="7249144"/>
            <a:ext cx="2602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Цифровые</a:t>
            </a:r>
            <a:r>
              <a:rPr sz="18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помощники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40900" y="7868195"/>
            <a:ext cx="489140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600" spc="135" dirty="0">
                <a:solidFill>
                  <a:srgbClr val="FFFFFF"/>
                </a:solidFill>
                <a:latin typeface="Tahoma"/>
                <a:cs typeface="Tahoma"/>
              </a:rPr>
              <a:t>Новые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ahoma"/>
                <a:cs typeface="Tahoma"/>
              </a:rPr>
              <a:t>федеральные</a:t>
            </a:r>
            <a:r>
              <a:rPr sz="2600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сервисы </a:t>
            </a:r>
            <a:r>
              <a:rPr sz="2600" spc="125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FFFFFF"/>
                </a:solidFill>
                <a:latin typeface="Tahoma"/>
                <a:cs typeface="Tahoma"/>
              </a:rPr>
              <a:t>учеников,</a:t>
            </a:r>
            <a:r>
              <a:rPr sz="2600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ahoma"/>
                <a:cs typeface="Tahoma"/>
              </a:rPr>
              <a:t>учителей</a:t>
            </a:r>
            <a:endParaRPr sz="2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2600" spc="114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00" dirty="0">
                <a:solidFill>
                  <a:srgbClr val="FFFFFF"/>
                </a:solidFill>
                <a:latin typeface="Tahoma"/>
                <a:cs typeface="Tahoma"/>
              </a:rPr>
              <a:t>родителей</a:t>
            </a:r>
            <a:endParaRPr sz="26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5390000" y="976025"/>
            <a:ext cx="2056764" cy="8208645"/>
            <a:chOff x="15390000" y="976025"/>
            <a:chExt cx="2056764" cy="8208645"/>
          </a:xfrm>
        </p:grpSpPr>
        <p:sp>
          <p:nvSpPr>
            <p:cNvPr id="20" name="object 20"/>
            <p:cNvSpPr/>
            <p:nvPr/>
          </p:nvSpPr>
          <p:spPr>
            <a:xfrm>
              <a:off x="15390000" y="7126312"/>
              <a:ext cx="2056764" cy="2058035"/>
            </a:xfrm>
            <a:custGeom>
              <a:avLst/>
              <a:gdLst/>
              <a:ahLst/>
              <a:cxnLst/>
              <a:rect l="l" t="t" r="r" b="b"/>
              <a:pathLst>
                <a:path w="2056765" h="2058034">
                  <a:moveTo>
                    <a:pt x="1874663" y="2057999"/>
                  </a:moveTo>
                  <a:lnTo>
                    <a:pt x="181835" y="2057999"/>
                  </a:lnTo>
                  <a:lnTo>
                    <a:pt x="133496" y="2051504"/>
                  </a:lnTo>
                  <a:lnTo>
                    <a:pt x="90059" y="2033174"/>
                  </a:lnTo>
                  <a:lnTo>
                    <a:pt x="53258" y="2004741"/>
                  </a:lnTo>
                  <a:lnTo>
                    <a:pt x="24825" y="1967940"/>
                  </a:lnTo>
                  <a:lnTo>
                    <a:pt x="6495" y="1924504"/>
                  </a:lnTo>
                  <a:lnTo>
                    <a:pt x="0" y="1876164"/>
                  </a:lnTo>
                  <a:lnTo>
                    <a:pt x="0" y="181835"/>
                  </a:lnTo>
                  <a:lnTo>
                    <a:pt x="6495" y="133496"/>
                  </a:lnTo>
                  <a:lnTo>
                    <a:pt x="24825" y="90059"/>
                  </a:lnTo>
                  <a:lnTo>
                    <a:pt x="53258" y="53258"/>
                  </a:lnTo>
                  <a:lnTo>
                    <a:pt x="90059" y="24825"/>
                  </a:lnTo>
                  <a:lnTo>
                    <a:pt x="133496" y="6495"/>
                  </a:lnTo>
                  <a:lnTo>
                    <a:pt x="181835" y="0"/>
                  </a:lnTo>
                  <a:lnTo>
                    <a:pt x="1874663" y="0"/>
                  </a:lnTo>
                  <a:lnTo>
                    <a:pt x="1944249" y="13841"/>
                  </a:lnTo>
                  <a:lnTo>
                    <a:pt x="2003242" y="53258"/>
                  </a:lnTo>
                  <a:lnTo>
                    <a:pt x="2042658" y="112250"/>
                  </a:lnTo>
                  <a:lnTo>
                    <a:pt x="2056499" y="181835"/>
                  </a:lnTo>
                  <a:lnTo>
                    <a:pt x="2056499" y="1876164"/>
                  </a:lnTo>
                  <a:lnTo>
                    <a:pt x="2050004" y="1924504"/>
                  </a:lnTo>
                  <a:lnTo>
                    <a:pt x="2031673" y="1967940"/>
                  </a:lnTo>
                  <a:lnTo>
                    <a:pt x="2003241" y="2004741"/>
                  </a:lnTo>
                  <a:lnTo>
                    <a:pt x="1966439" y="2033174"/>
                  </a:lnTo>
                  <a:lnTo>
                    <a:pt x="1923003" y="2051504"/>
                  </a:lnTo>
                  <a:lnTo>
                    <a:pt x="1874663" y="2057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49031" y="7288219"/>
              <a:ext cx="1734133" cy="17341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24900" y="976025"/>
              <a:ext cx="1788001" cy="178800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85850" y="4079149"/>
              <a:ext cx="1864801" cy="1864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049" y="693109"/>
            <a:ext cx="782637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70" dirty="0">
                <a:latin typeface="Tahoma"/>
                <a:cs typeface="Tahoma"/>
              </a:rPr>
              <a:t>СПАСИБО</a:t>
            </a:r>
            <a:endParaRPr sz="8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8000" b="1" spc="350" dirty="0">
                <a:latin typeface="Tahoma"/>
                <a:cs typeface="Tahoma"/>
              </a:rPr>
              <a:t>ЗА</a:t>
            </a:r>
            <a:r>
              <a:rPr sz="8000" b="1" spc="-345" dirty="0">
                <a:latin typeface="Tahoma"/>
                <a:cs typeface="Tahoma"/>
              </a:rPr>
              <a:t> </a:t>
            </a:r>
            <a:r>
              <a:rPr sz="8000" b="1" spc="-10" dirty="0">
                <a:latin typeface="Tahoma"/>
                <a:cs typeface="Tahoma"/>
              </a:rPr>
              <a:t>ВНИМАНИЕ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049" y="8934540"/>
            <a:ext cx="53543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solidFill>
                  <a:srgbClr val="888888"/>
                </a:solidFill>
                <a:latin typeface="Tahoma"/>
                <a:cs typeface="Tahoma"/>
              </a:rPr>
              <a:t>ФГАНУ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«Федеральный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888888"/>
                </a:solidFill>
                <a:latin typeface="Tahoma"/>
                <a:cs typeface="Tahoma"/>
              </a:rPr>
              <a:t>институт</a:t>
            </a:r>
            <a:r>
              <a:rPr sz="2000" spc="-1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888888"/>
                </a:solidFill>
                <a:latin typeface="Tahoma"/>
                <a:cs typeface="Tahoma"/>
              </a:rPr>
              <a:t>цифровой </a:t>
            </a:r>
            <a:r>
              <a:rPr sz="2000" spc="85" dirty="0">
                <a:solidFill>
                  <a:srgbClr val="888888"/>
                </a:solidFill>
                <a:latin typeface="Tahoma"/>
                <a:cs typeface="Tahoma"/>
              </a:rPr>
              <a:t>трансформации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888888"/>
                </a:solidFill>
                <a:latin typeface="Tahoma"/>
                <a:cs typeface="Tahoma"/>
              </a:rPr>
              <a:t>в</a:t>
            </a:r>
            <a:r>
              <a:rPr sz="2000" spc="-105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888888"/>
                </a:solidFill>
                <a:latin typeface="Tahoma"/>
                <a:cs typeface="Tahoma"/>
              </a:rPr>
              <a:t>сфере</a:t>
            </a:r>
            <a:r>
              <a:rPr sz="2000" spc="-10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образования»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486402" y="256263"/>
            <a:ext cx="9484995" cy="10029825"/>
            <a:chOff x="8486402" y="256263"/>
            <a:chExt cx="9484995" cy="10029825"/>
          </a:xfrm>
        </p:grpSpPr>
        <p:sp>
          <p:nvSpPr>
            <p:cNvPr id="5" name="object 5"/>
            <p:cNvSpPr/>
            <p:nvPr/>
          </p:nvSpPr>
          <p:spPr>
            <a:xfrm>
              <a:off x="8486402" y="474057"/>
              <a:ext cx="9484995" cy="9474200"/>
            </a:xfrm>
            <a:custGeom>
              <a:avLst/>
              <a:gdLst/>
              <a:ahLst/>
              <a:cxnLst/>
              <a:rect l="l" t="t" r="r" b="b"/>
              <a:pathLst>
                <a:path w="9484994" h="9474200">
                  <a:moveTo>
                    <a:pt x="5093010" y="12699"/>
                  </a:moveTo>
                  <a:lnTo>
                    <a:pt x="4358200" y="12699"/>
                  </a:lnTo>
                  <a:lnTo>
                    <a:pt x="4405788" y="0"/>
                  </a:lnTo>
                  <a:lnTo>
                    <a:pt x="5043137" y="0"/>
                  </a:lnTo>
                  <a:lnTo>
                    <a:pt x="5093010" y="12699"/>
                  </a:lnTo>
                  <a:close/>
                </a:path>
                <a:path w="9484994" h="9474200">
                  <a:moveTo>
                    <a:pt x="5242128" y="25399"/>
                  </a:moveTo>
                  <a:lnTo>
                    <a:pt x="4216236" y="25399"/>
                  </a:lnTo>
                  <a:lnTo>
                    <a:pt x="4263422" y="12699"/>
                  </a:lnTo>
                  <a:lnTo>
                    <a:pt x="5192510" y="12699"/>
                  </a:lnTo>
                  <a:lnTo>
                    <a:pt x="5242128" y="25399"/>
                  </a:lnTo>
                  <a:close/>
                </a:path>
                <a:path w="9484994" h="9474200">
                  <a:moveTo>
                    <a:pt x="5439635" y="50799"/>
                  </a:moveTo>
                  <a:lnTo>
                    <a:pt x="4028903" y="50799"/>
                  </a:lnTo>
                  <a:lnTo>
                    <a:pt x="4075520" y="38099"/>
                  </a:lnTo>
                  <a:lnTo>
                    <a:pt x="4122283" y="38099"/>
                  </a:lnTo>
                  <a:lnTo>
                    <a:pt x="4169189" y="25399"/>
                  </a:lnTo>
                  <a:lnTo>
                    <a:pt x="5341082" y="25399"/>
                  </a:lnTo>
                  <a:lnTo>
                    <a:pt x="5439635" y="50799"/>
                  </a:lnTo>
                  <a:close/>
                </a:path>
                <a:path w="9484994" h="9474200">
                  <a:moveTo>
                    <a:pt x="5823320" y="9359899"/>
                  </a:moveTo>
                  <a:lnTo>
                    <a:pt x="3661478" y="9359899"/>
                  </a:lnTo>
                  <a:lnTo>
                    <a:pt x="3217293" y="9232899"/>
                  </a:lnTo>
                  <a:lnTo>
                    <a:pt x="3173877" y="9207499"/>
                  </a:lnTo>
                  <a:lnTo>
                    <a:pt x="3044787" y="9169399"/>
                  </a:lnTo>
                  <a:lnTo>
                    <a:pt x="3002151" y="9143999"/>
                  </a:lnTo>
                  <a:lnTo>
                    <a:pt x="2917483" y="9118599"/>
                  </a:lnTo>
                  <a:lnTo>
                    <a:pt x="2875455" y="9093199"/>
                  </a:lnTo>
                  <a:lnTo>
                    <a:pt x="2833635" y="9080499"/>
                  </a:lnTo>
                  <a:lnTo>
                    <a:pt x="2792025" y="9055099"/>
                  </a:lnTo>
                  <a:lnTo>
                    <a:pt x="2750627" y="9042399"/>
                  </a:lnTo>
                  <a:lnTo>
                    <a:pt x="2709443" y="9016999"/>
                  </a:lnTo>
                  <a:lnTo>
                    <a:pt x="2668476" y="9004299"/>
                  </a:lnTo>
                  <a:lnTo>
                    <a:pt x="2627729" y="8978899"/>
                  </a:lnTo>
                  <a:lnTo>
                    <a:pt x="2587202" y="8966199"/>
                  </a:lnTo>
                  <a:lnTo>
                    <a:pt x="2506822" y="8915399"/>
                  </a:lnTo>
                  <a:lnTo>
                    <a:pt x="2466973" y="8902699"/>
                  </a:lnTo>
                  <a:lnTo>
                    <a:pt x="2348819" y="8826499"/>
                  </a:lnTo>
                  <a:lnTo>
                    <a:pt x="2309906" y="8813799"/>
                  </a:lnTo>
                  <a:lnTo>
                    <a:pt x="2271233" y="8788399"/>
                  </a:lnTo>
                  <a:lnTo>
                    <a:pt x="2118982" y="8686799"/>
                  </a:lnTo>
                  <a:lnTo>
                    <a:pt x="1970751" y="8585199"/>
                  </a:lnTo>
                  <a:lnTo>
                    <a:pt x="1862302" y="8508999"/>
                  </a:lnTo>
                  <a:lnTo>
                    <a:pt x="1826685" y="8470899"/>
                  </a:lnTo>
                  <a:lnTo>
                    <a:pt x="1791336" y="8445499"/>
                  </a:lnTo>
                  <a:lnTo>
                    <a:pt x="1686931" y="8369299"/>
                  </a:lnTo>
                  <a:lnTo>
                    <a:pt x="1652684" y="8331199"/>
                  </a:lnTo>
                  <a:lnTo>
                    <a:pt x="1585035" y="8280399"/>
                  </a:lnTo>
                  <a:lnTo>
                    <a:pt x="1551638" y="8242299"/>
                  </a:lnTo>
                  <a:lnTo>
                    <a:pt x="1518528" y="8216899"/>
                  </a:lnTo>
                  <a:lnTo>
                    <a:pt x="1485709" y="8178799"/>
                  </a:lnTo>
                  <a:lnTo>
                    <a:pt x="1453183" y="8153399"/>
                  </a:lnTo>
                  <a:lnTo>
                    <a:pt x="1420951" y="8115299"/>
                  </a:lnTo>
                  <a:lnTo>
                    <a:pt x="1389016" y="8089899"/>
                  </a:lnTo>
                  <a:lnTo>
                    <a:pt x="1357381" y="8051799"/>
                  </a:lnTo>
                  <a:lnTo>
                    <a:pt x="1326047" y="8026399"/>
                  </a:lnTo>
                  <a:lnTo>
                    <a:pt x="1295018" y="7988299"/>
                  </a:lnTo>
                  <a:lnTo>
                    <a:pt x="1264294" y="7962899"/>
                  </a:lnTo>
                  <a:lnTo>
                    <a:pt x="1233880" y="7924799"/>
                  </a:lnTo>
                  <a:lnTo>
                    <a:pt x="1203776" y="7899399"/>
                  </a:lnTo>
                  <a:lnTo>
                    <a:pt x="1173985" y="7861299"/>
                  </a:lnTo>
                  <a:lnTo>
                    <a:pt x="1144510" y="7823199"/>
                  </a:lnTo>
                  <a:lnTo>
                    <a:pt x="1115352" y="7797799"/>
                  </a:lnTo>
                  <a:lnTo>
                    <a:pt x="1086515" y="7759699"/>
                  </a:lnTo>
                  <a:lnTo>
                    <a:pt x="1058000" y="7721599"/>
                  </a:lnTo>
                  <a:lnTo>
                    <a:pt x="1029810" y="7683499"/>
                  </a:lnTo>
                  <a:lnTo>
                    <a:pt x="1001946" y="7658099"/>
                  </a:lnTo>
                  <a:lnTo>
                    <a:pt x="974412" y="7619999"/>
                  </a:lnTo>
                  <a:lnTo>
                    <a:pt x="947210" y="7581899"/>
                  </a:lnTo>
                  <a:lnTo>
                    <a:pt x="920341" y="7543799"/>
                  </a:lnTo>
                  <a:lnTo>
                    <a:pt x="893808" y="7505699"/>
                  </a:lnTo>
                  <a:lnTo>
                    <a:pt x="867614" y="7467599"/>
                  </a:lnTo>
                  <a:lnTo>
                    <a:pt x="841761" y="7429499"/>
                  </a:lnTo>
                  <a:lnTo>
                    <a:pt x="816251" y="7391399"/>
                  </a:lnTo>
                  <a:lnTo>
                    <a:pt x="791086" y="7353299"/>
                  </a:lnTo>
                  <a:lnTo>
                    <a:pt x="766268" y="7327899"/>
                  </a:lnTo>
                  <a:lnTo>
                    <a:pt x="741801" y="7289799"/>
                  </a:lnTo>
                  <a:lnTo>
                    <a:pt x="717685" y="7251699"/>
                  </a:lnTo>
                  <a:lnTo>
                    <a:pt x="693925" y="7200899"/>
                  </a:lnTo>
                  <a:lnTo>
                    <a:pt x="670521" y="7162799"/>
                  </a:lnTo>
                  <a:lnTo>
                    <a:pt x="647476" y="7124699"/>
                  </a:lnTo>
                  <a:lnTo>
                    <a:pt x="624793" y="7086599"/>
                  </a:lnTo>
                  <a:lnTo>
                    <a:pt x="602473" y="7048499"/>
                  </a:lnTo>
                  <a:lnTo>
                    <a:pt x="580519" y="7010399"/>
                  </a:lnTo>
                  <a:lnTo>
                    <a:pt x="558934" y="6972299"/>
                  </a:lnTo>
                  <a:lnTo>
                    <a:pt x="537719" y="6934199"/>
                  </a:lnTo>
                  <a:lnTo>
                    <a:pt x="516877" y="6896099"/>
                  </a:lnTo>
                  <a:lnTo>
                    <a:pt x="496411" y="6845299"/>
                  </a:lnTo>
                  <a:lnTo>
                    <a:pt x="476321" y="6807199"/>
                  </a:lnTo>
                  <a:lnTo>
                    <a:pt x="456612" y="6769099"/>
                  </a:lnTo>
                  <a:lnTo>
                    <a:pt x="437285" y="6730999"/>
                  </a:lnTo>
                  <a:lnTo>
                    <a:pt x="418342" y="6680199"/>
                  </a:lnTo>
                  <a:lnTo>
                    <a:pt x="399785" y="6642099"/>
                  </a:lnTo>
                  <a:lnTo>
                    <a:pt x="381618" y="6603999"/>
                  </a:lnTo>
                  <a:lnTo>
                    <a:pt x="363842" y="6565899"/>
                  </a:lnTo>
                  <a:lnTo>
                    <a:pt x="346459" y="6515099"/>
                  </a:lnTo>
                  <a:lnTo>
                    <a:pt x="329473" y="6476999"/>
                  </a:lnTo>
                  <a:lnTo>
                    <a:pt x="312884" y="6438899"/>
                  </a:lnTo>
                  <a:lnTo>
                    <a:pt x="296696" y="6388099"/>
                  </a:lnTo>
                  <a:lnTo>
                    <a:pt x="280911" y="6349999"/>
                  </a:lnTo>
                  <a:lnTo>
                    <a:pt x="265530" y="6299199"/>
                  </a:lnTo>
                  <a:lnTo>
                    <a:pt x="250557" y="6261099"/>
                  </a:lnTo>
                  <a:lnTo>
                    <a:pt x="235994" y="6222999"/>
                  </a:lnTo>
                  <a:lnTo>
                    <a:pt x="221843" y="6172199"/>
                  </a:lnTo>
                  <a:lnTo>
                    <a:pt x="208106" y="6134099"/>
                  </a:lnTo>
                  <a:lnTo>
                    <a:pt x="194785" y="6083299"/>
                  </a:lnTo>
                  <a:lnTo>
                    <a:pt x="181883" y="6045199"/>
                  </a:lnTo>
                  <a:lnTo>
                    <a:pt x="169403" y="5994399"/>
                  </a:lnTo>
                  <a:lnTo>
                    <a:pt x="157345" y="5956299"/>
                  </a:lnTo>
                  <a:lnTo>
                    <a:pt x="145714" y="5905499"/>
                  </a:lnTo>
                  <a:lnTo>
                    <a:pt x="134510" y="5867399"/>
                  </a:lnTo>
                  <a:lnTo>
                    <a:pt x="123737" y="5816599"/>
                  </a:lnTo>
                  <a:lnTo>
                    <a:pt x="113396" y="5765799"/>
                  </a:lnTo>
                  <a:lnTo>
                    <a:pt x="103491" y="5727699"/>
                  </a:lnTo>
                  <a:lnTo>
                    <a:pt x="94022" y="5676899"/>
                  </a:lnTo>
                  <a:lnTo>
                    <a:pt x="84993" y="5638799"/>
                  </a:lnTo>
                  <a:lnTo>
                    <a:pt x="76406" y="5587999"/>
                  </a:lnTo>
                  <a:lnTo>
                    <a:pt x="68263" y="5537199"/>
                  </a:lnTo>
                  <a:lnTo>
                    <a:pt x="60566" y="5499099"/>
                  </a:lnTo>
                  <a:lnTo>
                    <a:pt x="53318" y="5448299"/>
                  </a:lnTo>
                  <a:lnTo>
                    <a:pt x="46521" y="5397499"/>
                  </a:lnTo>
                  <a:lnTo>
                    <a:pt x="40177" y="5359399"/>
                  </a:lnTo>
                  <a:lnTo>
                    <a:pt x="34289" y="5308599"/>
                  </a:lnTo>
                  <a:lnTo>
                    <a:pt x="28858" y="5257799"/>
                  </a:lnTo>
                  <a:lnTo>
                    <a:pt x="23888" y="5219699"/>
                  </a:lnTo>
                  <a:lnTo>
                    <a:pt x="19380" y="5168899"/>
                  </a:lnTo>
                  <a:lnTo>
                    <a:pt x="15337" y="5118099"/>
                  </a:lnTo>
                  <a:lnTo>
                    <a:pt x="11761" y="5067299"/>
                  </a:lnTo>
                  <a:lnTo>
                    <a:pt x="8654" y="5029199"/>
                  </a:lnTo>
                  <a:lnTo>
                    <a:pt x="6019" y="4978399"/>
                  </a:lnTo>
                  <a:lnTo>
                    <a:pt x="3858" y="4927599"/>
                  </a:lnTo>
                  <a:lnTo>
                    <a:pt x="2174" y="4876799"/>
                  </a:lnTo>
                  <a:lnTo>
                    <a:pt x="967" y="4838699"/>
                  </a:lnTo>
                  <a:lnTo>
                    <a:pt x="242" y="4787899"/>
                  </a:lnTo>
                  <a:lnTo>
                    <a:pt x="0" y="4737099"/>
                  </a:lnTo>
                  <a:lnTo>
                    <a:pt x="242" y="4686299"/>
                  </a:lnTo>
                  <a:lnTo>
                    <a:pt x="967" y="4635499"/>
                  </a:lnTo>
                  <a:lnTo>
                    <a:pt x="2174" y="4597399"/>
                  </a:lnTo>
                  <a:lnTo>
                    <a:pt x="3858" y="4546599"/>
                  </a:lnTo>
                  <a:lnTo>
                    <a:pt x="6019" y="4495799"/>
                  </a:lnTo>
                  <a:lnTo>
                    <a:pt x="8654" y="4444999"/>
                  </a:lnTo>
                  <a:lnTo>
                    <a:pt x="11761" y="4394199"/>
                  </a:lnTo>
                  <a:lnTo>
                    <a:pt x="15337" y="4356099"/>
                  </a:lnTo>
                  <a:lnTo>
                    <a:pt x="19380" y="4305299"/>
                  </a:lnTo>
                  <a:lnTo>
                    <a:pt x="23888" y="4254499"/>
                  </a:lnTo>
                  <a:lnTo>
                    <a:pt x="28858" y="4203699"/>
                  </a:lnTo>
                  <a:lnTo>
                    <a:pt x="34289" y="4165599"/>
                  </a:lnTo>
                  <a:lnTo>
                    <a:pt x="40177" y="4114799"/>
                  </a:lnTo>
                  <a:lnTo>
                    <a:pt x="46521" y="4063999"/>
                  </a:lnTo>
                  <a:lnTo>
                    <a:pt x="53318" y="4025899"/>
                  </a:lnTo>
                  <a:lnTo>
                    <a:pt x="60566" y="3975099"/>
                  </a:lnTo>
                  <a:lnTo>
                    <a:pt x="68263" y="3924299"/>
                  </a:lnTo>
                  <a:lnTo>
                    <a:pt x="76406" y="3886199"/>
                  </a:lnTo>
                  <a:lnTo>
                    <a:pt x="84993" y="3835399"/>
                  </a:lnTo>
                  <a:lnTo>
                    <a:pt x="94022" y="3797299"/>
                  </a:lnTo>
                  <a:lnTo>
                    <a:pt x="103491" y="3746499"/>
                  </a:lnTo>
                  <a:lnTo>
                    <a:pt x="113396" y="3695699"/>
                  </a:lnTo>
                  <a:lnTo>
                    <a:pt x="123737" y="3657599"/>
                  </a:lnTo>
                  <a:lnTo>
                    <a:pt x="134510" y="3606799"/>
                  </a:lnTo>
                  <a:lnTo>
                    <a:pt x="145714" y="3568699"/>
                  </a:lnTo>
                  <a:lnTo>
                    <a:pt x="157345" y="3517899"/>
                  </a:lnTo>
                  <a:lnTo>
                    <a:pt x="169403" y="3479799"/>
                  </a:lnTo>
                  <a:lnTo>
                    <a:pt x="181883" y="3428999"/>
                  </a:lnTo>
                  <a:lnTo>
                    <a:pt x="194785" y="3390899"/>
                  </a:lnTo>
                  <a:lnTo>
                    <a:pt x="208106" y="3340099"/>
                  </a:lnTo>
                  <a:lnTo>
                    <a:pt x="221843" y="3301999"/>
                  </a:lnTo>
                  <a:lnTo>
                    <a:pt x="235994" y="3251199"/>
                  </a:lnTo>
                  <a:lnTo>
                    <a:pt x="250557" y="3213099"/>
                  </a:lnTo>
                  <a:lnTo>
                    <a:pt x="265530" y="3162299"/>
                  </a:lnTo>
                  <a:lnTo>
                    <a:pt x="280911" y="3124199"/>
                  </a:lnTo>
                  <a:lnTo>
                    <a:pt x="296696" y="3086099"/>
                  </a:lnTo>
                  <a:lnTo>
                    <a:pt x="312884" y="3035299"/>
                  </a:lnTo>
                  <a:lnTo>
                    <a:pt x="329473" y="2997199"/>
                  </a:lnTo>
                  <a:lnTo>
                    <a:pt x="346459" y="2959099"/>
                  </a:lnTo>
                  <a:lnTo>
                    <a:pt x="363842" y="2908299"/>
                  </a:lnTo>
                  <a:lnTo>
                    <a:pt x="381618" y="2870199"/>
                  </a:lnTo>
                  <a:lnTo>
                    <a:pt x="399785" y="2832099"/>
                  </a:lnTo>
                  <a:lnTo>
                    <a:pt x="418342" y="2781299"/>
                  </a:lnTo>
                  <a:lnTo>
                    <a:pt x="437285" y="2743199"/>
                  </a:lnTo>
                  <a:lnTo>
                    <a:pt x="456612" y="2705099"/>
                  </a:lnTo>
                  <a:lnTo>
                    <a:pt x="476321" y="2666999"/>
                  </a:lnTo>
                  <a:lnTo>
                    <a:pt x="496411" y="2616199"/>
                  </a:lnTo>
                  <a:lnTo>
                    <a:pt x="516877" y="2578099"/>
                  </a:lnTo>
                  <a:lnTo>
                    <a:pt x="537719" y="2539999"/>
                  </a:lnTo>
                  <a:lnTo>
                    <a:pt x="558934" y="2501899"/>
                  </a:lnTo>
                  <a:lnTo>
                    <a:pt x="580519" y="2463799"/>
                  </a:lnTo>
                  <a:lnTo>
                    <a:pt x="602473" y="2425699"/>
                  </a:lnTo>
                  <a:lnTo>
                    <a:pt x="624793" y="2387599"/>
                  </a:lnTo>
                  <a:lnTo>
                    <a:pt x="647476" y="2336799"/>
                  </a:lnTo>
                  <a:lnTo>
                    <a:pt x="670521" y="2298699"/>
                  </a:lnTo>
                  <a:lnTo>
                    <a:pt x="693925" y="2260599"/>
                  </a:lnTo>
                  <a:lnTo>
                    <a:pt x="717685" y="2222499"/>
                  </a:lnTo>
                  <a:lnTo>
                    <a:pt x="741801" y="2184399"/>
                  </a:lnTo>
                  <a:lnTo>
                    <a:pt x="766268" y="2146299"/>
                  </a:lnTo>
                  <a:lnTo>
                    <a:pt x="791086" y="2108199"/>
                  </a:lnTo>
                  <a:lnTo>
                    <a:pt x="816251" y="2070099"/>
                  </a:lnTo>
                  <a:lnTo>
                    <a:pt x="841761" y="2031999"/>
                  </a:lnTo>
                  <a:lnTo>
                    <a:pt x="867614" y="2006599"/>
                  </a:lnTo>
                  <a:lnTo>
                    <a:pt x="893808" y="1968499"/>
                  </a:lnTo>
                  <a:lnTo>
                    <a:pt x="920341" y="1930399"/>
                  </a:lnTo>
                  <a:lnTo>
                    <a:pt x="947210" y="1892299"/>
                  </a:lnTo>
                  <a:lnTo>
                    <a:pt x="974412" y="1854199"/>
                  </a:lnTo>
                  <a:lnTo>
                    <a:pt x="1001946" y="1816099"/>
                  </a:lnTo>
                  <a:lnTo>
                    <a:pt x="1029810" y="1790699"/>
                  </a:lnTo>
                  <a:lnTo>
                    <a:pt x="1058000" y="1752599"/>
                  </a:lnTo>
                  <a:lnTo>
                    <a:pt x="1086515" y="1714499"/>
                  </a:lnTo>
                  <a:lnTo>
                    <a:pt x="1115352" y="1676399"/>
                  </a:lnTo>
                  <a:lnTo>
                    <a:pt x="1144510" y="1650999"/>
                  </a:lnTo>
                  <a:lnTo>
                    <a:pt x="1173985" y="1612899"/>
                  </a:lnTo>
                  <a:lnTo>
                    <a:pt x="1203776" y="1574799"/>
                  </a:lnTo>
                  <a:lnTo>
                    <a:pt x="1233880" y="1549399"/>
                  </a:lnTo>
                  <a:lnTo>
                    <a:pt x="1264294" y="1511299"/>
                  </a:lnTo>
                  <a:lnTo>
                    <a:pt x="1295018" y="1473199"/>
                  </a:lnTo>
                  <a:lnTo>
                    <a:pt x="1326047" y="1447799"/>
                  </a:lnTo>
                  <a:lnTo>
                    <a:pt x="1357381" y="1409699"/>
                  </a:lnTo>
                  <a:lnTo>
                    <a:pt x="1389016" y="1384299"/>
                  </a:lnTo>
                  <a:lnTo>
                    <a:pt x="1420951" y="1346199"/>
                  </a:lnTo>
                  <a:lnTo>
                    <a:pt x="1453183" y="1320799"/>
                  </a:lnTo>
                  <a:lnTo>
                    <a:pt x="1485709" y="1282699"/>
                  </a:lnTo>
                  <a:lnTo>
                    <a:pt x="1551638" y="1231899"/>
                  </a:lnTo>
                  <a:lnTo>
                    <a:pt x="1585035" y="1193799"/>
                  </a:lnTo>
                  <a:lnTo>
                    <a:pt x="1652684" y="1142999"/>
                  </a:lnTo>
                  <a:lnTo>
                    <a:pt x="1686931" y="1104899"/>
                  </a:lnTo>
                  <a:lnTo>
                    <a:pt x="1791336" y="1028699"/>
                  </a:lnTo>
                  <a:lnTo>
                    <a:pt x="1826685" y="990599"/>
                  </a:lnTo>
                  <a:lnTo>
                    <a:pt x="1934338" y="914399"/>
                  </a:lnTo>
                  <a:lnTo>
                    <a:pt x="2044355" y="838199"/>
                  </a:lnTo>
                  <a:lnTo>
                    <a:pt x="2194614" y="736599"/>
                  </a:lnTo>
                  <a:lnTo>
                    <a:pt x="2348819" y="634999"/>
                  </a:lnTo>
                  <a:lnTo>
                    <a:pt x="2387970" y="622299"/>
                  </a:lnTo>
                  <a:lnTo>
                    <a:pt x="2466973" y="571499"/>
                  </a:lnTo>
                  <a:lnTo>
                    <a:pt x="2506822" y="558799"/>
                  </a:lnTo>
                  <a:lnTo>
                    <a:pt x="2587202" y="507999"/>
                  </a:lnTo>
                  <a:lnTo>
                    <a:pt x="2627729" y="495299"/>
                  </a:lnTo>
                  <a:lnTo>
                    <a:pt x="2709443" y="444499"/>
                  </a:lnTo>
                  <a:lnTo>
                    <a:pt x="2750627" y="431799"/>
                  </a:lnTo>
                  <a:lnTo>
                    <a:pt x="2792025" y="406399"/>
                  </a:lnTo>
                  <a:lnTo>
                    <a:pt x="2875455" y="380999"/>
                  </a:lnTo>
                  <a:lnTo>
                    <a:pt x="2917483" y="355599"/>
                  </a:lnTo>
                  <a:lnTo>
                    <a:pt x="2959715" y="342899"/>
                  </a:lnTo>
                  <a:lnTo>
                    <a:pt x="3002151" y="317499"/>
                  </a:lnTo>
                  <a:lnTo>
                    <a:pt x="3130653" y="279399"/>
                  </a:lnTo>
                  <a:lnTo>
                    <a:pt x="3173877" y="253999"/>
                  </a:lnTo>
                  <a:lnTo>
                    <a:pt x="3706849" y="101599"/>
                  </a:lnTo>
                  <a:lnTo>
                    <a:pt x="3752383" y="101599"/>
                  </a:lnTo>
                  <a:lnTo>
                    <a:pt x="3843934" y="76199"/>
                  </a:lnTo>
                  <a:lnTo>
                    <a:pt x="3889947" y="76199"/>
                  </a:lnTo>
                  <a:lnTo>
                    <a:pt x="3982433" y="50799"/>
                  </a:lnTo>
                  <a:lnTo>
                    <a:pt x="5488752" y="50799"/>
                  </a:lnTo>
                  <a:lnTo>
                    <a:pt x="5537757" y="63499"/>
                  </a:lnTo>
                  <a:lnTo>
                    <a:pt x="5586647" y="63499"/>
                  </a:lnTo>
                  <a:lnTo>
                    <a:pt x="5780978" y="114299"/>
                  </a:lnTo>
                  <a:lnTo>
                    <a:pt x="5829235" y="114299"/>
                  </a:lnTo>
                  <a:lnTo>
                    <a:pt x="6115745" y="190499"/>
                  </a:lnTo>
                  <a:lnTo>
                    <a:pt x="6162957" y="215899"/>
                  </a:lnTo>
                  <a:lnTo>
                    <a:pt x="6303590" y="253999"/>
                  </a:lnTo>
                  <a:lnTo>
                    <a:pt x="6350122" y="279399"/>
                  </a:lnTo>
                  <a:lnTo>
                    <a:pt x="6442642" y="304799"/>
                  </a:lnTo>
                  <a:lnTo>
                    <a:pt x="6488624" y="330199"/>
                  </a:lnTo>
                  <a:lnTo>
                    <a:pt x="6534414" y="342899"/>
                  </a:lnTo>
                  <a:lnTo>
                    <a:pt x="6580011" y="368299"/>
                  </a:lnTo>
                  <a:lnTo>
                    <a:pt x="6625408" y="380999"/>
                  </a:lnTo>
                  <a:lnTo>
                    <a:pt x="6670604" y="406399"/>
                  </a:lnTo>
                  <a:lnTo>
                    <a:pt x="6715594" y="419099"/>
                  </a:lnTo>
                  <a:lnTo>
                    <a:pt x="6804941" y="469899"/>
                  </a:lnTo>
                  <a:lnTo>
                    <a:pt x="6849290" y="482599"/>
                  </a:lnTo>
                  <a:lnTo>
                    <a:pt x="7024440" y="584199"/>
                  </a:lnTo>
                  <a:lnTo>
                    <a:pt x="7067646" y="596899"/>
                  </a:lnTo>
                  <a:lnTo>
                    <a:pt x="7280006" y="723899"/>
                  </a:lnTo>
                  <a:lnTo>
                    <a:pt x="7321716" y="761999"/>
                  </a:lnTo>
                  <a:lnTo>
                    <a:pt x="7485897" y="863599"/>
                  </a:lnTo>
                  <a:lnTo>
                    <a:pt x="7526257" y="901699"/>
                  </a:lnTo>
                  <a:lnTo>
                    <a:pt x="7606130" y="952499"/>
                  </a:lnTo>
                  <a:lnTo>
                    <a:pt x="7645635" y="990599"/>
                  </a:lnTo>
                  <a:lnTo>
                    <a:pt x="7684847" y="1015999"/>
                  </a:lnTo>
                  <a:lnTo>
                    <a:pt x="7723763" y="1054099"/>
                  </a:lnTo>
                  <a:lnTo>
                    <a:pt x="7762378" y="1079499"/>
                  </a:lnTo>
                  <a:lnTo>
                    <a:pt x="7800689" y="1117599"/>
                  </a:lnTo>
                  <a:lnTo>
                    <a:pt x="7838693" y="1142999"/>
                  </a:lnTo>
                  <a:lnTo>
                    <a:pt x="7876385" y="1181099"/>
                  </a:lnTo>
                  <a:lnTo>
                    <a:pt x="7913762" y="1206499"/>
                  </a:lnTo>
                  <a:lnTo>
                    <a:pt x="7987554" y="1282699"/>
                  </a:lnTo>
                  <a:lnTo>
                    <a:pt x="8023962" y="1308099"/>
                  </a:lnTo>
                  <a:lnTo>
                    <a:pt x="8095782" y="1384299"/>
                  </a:lnTo>
                  <a:lnTo>
                    <a:pt x="8131149" y="1422399"/>
                  </a:lnTo>
                  <a:lnTo>
                    <a:pt x="8166099" y="1460499"/>
                  </a:lnTo>
                  <a:lnTo>
                    <a:pt x="8200630" y="1485899"/>
                  </a:lnTo>
                  <a:lnTo>
                    <a:pt x="8234740" y="1523999"/>
                  </a:lnTo>
                  <a:lnTo>
                    <a:pt x="8268428" y="1562099"/>
                  </a:lnTo>
                  <a:lnTo>
                    <a:pt x="8301693" y="1600199"/>
                  </a:lnTo>
                  <a:lnTo>
                    <a:pt x="8334533" y="1638299"/>
                  </a:lnTo>
                  <a:lnTo>
                    <a:pt x="8366946" y="1676399"/>
                  </a:lnTo>
                  <a:lnTo>
                    <a:pt x="8398931" y="1714499"/>
                  </a:lnTo>
                  <a:lnTo>
                    <a:pt x="8430486" y="1752599"/>
                  </a:lnTo>
                  <a:lnTo>
                    <a:pt x="8461610" y="1790699"/>
                  </a:lnTo>
                  <a:lnTo>
                    <a:pt x="8492300" y="1828799"/>
                  </a:lnTo>
                  <a:lnTo>
                    <a:pt x="8522557" y="1866899"/>
                  </a:lnTo>
                  <a:lnTo>
                    <a:pt x="8552377" y="1917699"/>
                  </a:lnTo>
                  <a:lnTo>
                    <a:pt x="8581760" y="1955799"/>
                  </a:lnTo>
                  <a:lnTo>
                    <a:pt x="8610703" y="1993899"/>
                  </a:lnTo>
                  <a:lnTo>
                    <a:pt x="8639206" y="2031999"/>
                  </a:lnTo>
                  <a:lnTo>
                    <a:pt x="8667267" y="2070099"/>
                  </a:lnTo>
                  <a:lnTo>
                    <a:pt x="8694883" y="2120899"/>
                  </a:lnTo>
                  <a:lnTo>
                    <a:pt x="8722055" y="2158999"/>
                  </a:lnTo>
                  <a:lnTo>
                    <a:pt x="8748779" y="2197099"/>
                  </a:lnTo>
                  <a:lnTo>
                    <a:pt x="8775055" y="2235199"/>
                  </a:lnTo>
                  <a:lnTo>
                    <a:pt x="8800880" y="2285999"/>
                  </a:lnTo>
                  <a:lnTo>
                    <a:pt x="8826254" y="2324099"/>
                  </a:lnTo>
                  <a:lnTo>
                    <a:pt x="8851175" y="2362199"/>
                  </a:lnTo>
                  <a:lnTo>
                    <a:pt x="8875641" y="2412999"/>
                  </a:lnTo>
                  <a:lnTo>
                    <a:pt x="8899651" y="2451099"/>
                  </a:lnTo>
                  <a:lnTo>
                    <a:pt x="8923202" y="2501899"/>
                  </a:lnTo>
                  <a:lnTo>
                    <a:pt x="8946295" y="2539999"/>
                  </a:lnTo>
                  <a:lnTo>
                    <a:pt x="8968926" y="2590799"/>
                  </a:lnTo>
                  <a:lnTo>
                    <a:pt x="8991094" y="2628899"/>
                  </a:lnTo>
                  <a:lnTo>
                    <a:pt x="9012799" y="2679699"/>
                  </a:lnTo>
                  <a:lnTo>
                    <a:pt x="9034037" y="2717799"/>
                  </a:lnTo>
                  <a:lnTo>
                    <a:pt x="9054809" y="2768599"/>
                  </a:lnTo>
                  <a:lnTo>
                    <a:pt x="9075111" y="2806699"/>
                  </a:lnTo>
                  <a:lnTo>
                    <a:pt x="9094943" y="2857499"/>
                  </a:lnTo>
                  <a:lnTo>
                    <a:pt x="9114303" y="2895599"/>
                  </a:lnTo>
                  <a:lnTo>
                    <a:pt x="9133190" y="2946399"/>
                  </a:lnTo>
                  <a:lnTo>
                    <a:pt x="9151601" y="2984499"/>
                  </a:lnTo>
                  <a:lnTo>
                    <a:pt x="9169536" y="3035299"/>
                  </a:lnTo>
                  <a:lnTo>
                    <a:pt x="9186993" y="3086099"/>
                  </a:lnTo>
                  <a:lnTo>
                    <a:pt x="9203969" y="3124199"/>
                  </a:lnTo>
                  <a:lnTo>
                    <a:pt x="9220465" y="3174999"/>
                  </a:lnTo>
                  <a:lnTo>
                    <a:pt x="9236477" y="3225799"/>
                  </a:lnTo>
                  <a:lnTo>
                    <a:pt x="9252005" y="3263899"/>
                  </a:lnTo>
                  <a:lnTo>
                    <a:pt x="9267047" y="3314699"/>
                  </a:lnTo>
                  <a:lnTo>
                    <a:pt x="9281601" y="3365499"/>
                  </a:lnTo>
                  <a:lnTo>
                    <a:pt x="9295666" y="3416299"/>
                  </a:lnTo>
                  <a:lnTo>
                    <a:pt x="9309240" y="3454399"/>
                  </a:lnTo>
                  <a:lnTo>
                    <a:pt x="9322322" y="3505199"/>
                  </a:lnTo>
                  <a:lnTo>
                    <a:pt x="9334910" y="3555999"/>
                  </a:lnTo>
                  <a:lnTo>
                    <a:pt x="9347003" y="3606799"/>
                  </a:lnTo>
                  <a:lnTo>
                    <a:pt x="9358599" y="3644899"/>
                  </a:lnTo>
                  <a:lnTo>
                    <a:pt x="9369696" y="3695699"/>
                  </a:lnTo>
                  <a:lnTo>
                    <a:pt x="9380293" y="3746499"/>
                  </a:lnTo>
                  <a:lnTo>
                    <a:pt x="9390388" y="3797299"/>
                  </a:lnTo>
                  <a:lnTo>
                    <a:pt x="9399980" y="3848099"/>
                  </a:lnTo>
                  <a:lnTo>
                    <a:pt x="9409067" y="3886199"/>
                  </a:lnTo>
                  <a:lnTo>
                    <a:pt x="9417648" y="3936999"/>
                  </a:lnTo>
                  <a:lnTo>
                    <a:pt x="9425721" y="3987799"/>
                  </a:lnTo>
                  <a:lnTo>
                    <a:pt x="9433285" y="4038599"/>
                  </a:lnTo>
                  <a:lnTo>
                    <a:pt x="9440337" y="4089399"/>
                  </a:lnTo>
                  <a:lnTo>
                    <a:pt x="9446877" y="4140199"/>
                  </a:lnTo>
                  <a:lnTo>
                    <a:pt x="9452902" y="4190999"/>
                  </a:lnTo>
                  <a:lnTo>
                    <a:pt x="9458412" y="4241799"/>
                  </a:lnTo>
                  <a:lnTo>
                    <a:pt x="9463404" y="4279899"/>
                  </a:lnTo>
                  <a:lnTo>
                    <a:pt x="9467878" y="4330699"/>
                  </a:lnTo>
                  <a:lnTo>
                    <a:pt x="9471831" y="4381499"/>
                  </a:lnTo>
                  <a:lnTo>
                    <a:pt x="9475262" y="4432299"/>
                  </a:lnTo>
                  <a:lnTo>
                    <a:pt x="9478170" y="4483099"/>
                  </a:lnTo>
                  <a:lnTo>
                    <a:pt x="9480552" y="4533899"/>
                  </a:lnTo>
                  <a:lnTo>
                    <a:pt x="9482408" y="4584699"/>
                  </a:lnTo>
                  <a:lnTo>
                    <a:pt x="9483735" y="4635499"/>
                  </a:lnTo>
                  <a:lnTo>
                    <a:pt x="9484533" y="4686299"/>
                  </a:lnTo>
                  <a:lnTo>
                    <a:pt x="9484799" y="4737099"/>
                  </a:lnTo>
                  <a:lnTo>
                    <a:pt x="9484557" y="4787899"/>
                  </a:lnTo>
                  <a:lnTo>
                    <a:pt x="9483831" y="4838699"/>
                  </a:lnTo>
                  <a:lnTo>
                    <a:pt x="9482625" y="4876799"/>
                  </a:lnTo>
                  <a:lnTo>
                    <a:pt x="9480940" y="4927599"/>
                  </a:lnTo>
                  <a:lnTo>
                    <a:pt x="9478779" y="4978399"/>
                  </a:lnTo>
                  <a:lnTo>
                    <a:pt x="9476144" y="5029199"/>
                  </a:lnTo>
                  <a:lnTo>
                    <a:pt x="9473037" y="5067299"/>
                  </a:lnTo>
                  <a:lnTo>
                    <a:pt x="9469461" y="5118099"/>
                  </a:lnTo>
                  <a:lnTo>
                    <a:pt x="9465418" y="5168899"/>
                  </a:lnTo>
                  <a:lnTo>
                    <a:pt x="9460910" y="5219699"/>
                  </a:lnTo>
                  <a:lnTo>
                    <a:pt x="9455940" y="5257799"/>
                  </a:lnTo>
                  <a:lnTo>
                    <a:pt x="9450510" y="5308599"/>
                  </a:lnTo>
                  <a:lnTo>
                    <a:pt x="9444622" y="5359399"/>
                  </a:lnTo>
                  <a:lnTo>
                    <a:pt x="9438278" y="5397499"/>
                  </a:lnTo>
                  <a:lnTo>
                    <a:pt x="9431481" y="5448299"/>
                  </a:lnTo>
                  <a:lnTo>
                    <a:pt x="9424232" y="5499099"/>
                  </a:lnTo>
                  <a:lnTo>
                    <a:pt x="9416536" y="5537199"/>
                  </a:lnTo>
                  <a:lnTo>
                    <a:pt x="9408393" y="5587999"/>
                  </a:lnTo>
                  <a:lnTo>
                    <a:pt x="9399805" y="5638799"/>
                  </a:lnTo>
                  <a:lnTo>
                    <a:pt x="9390776" y="5676899"/>
                  </a:lnTo>
                  <a:lnTo>
                    <a:pt x="9381308" y="5727699"/>
                  </a:lnTo>
                  <a:lnTo>
                    <a:pt x="9371402" y="5765799"/>
                  </a:lnTo>
                  <a:lnTo>
                    <a:pt x="9361061" y="5816599"/>
                  </a:lnTo>
                  <a:lnTo>
                    <a:pt x="9350288" y="5867399"/>
                  </a:lnTo>
                  <a:lnTo>
                    <a:pt x="9339085" y="5905499"/>
                  </a:lnTo>
                  <a:lnTo>
                    <a:pt x="9327453" y="5956299"/>
                  </a:lnTo>
                  <a:lnTo>
                    <a:pt x="9315396" y="5994399"/>
                  </a:lnTo>
                  <a:lnTo>
                    <a:pt x="9302915" y="6045199"/>
                  </a:lnTo>
                  <a:lnTo>
                    <a:pt x="9290013" y="6083299"/>
                  </a:lnTo>
                  <a:lnTo>
                    <a:pt x="9276693" y="6134099"/>
                  </a:lnTo>
                  <a:lnTo>
                    <a:pt x="9262956" y="6172199"/>
                  </a:lnTo>
                  <a:lnTo>
                    <a:pt x="9248804" y="6222999"/>
                  </a:lnTo>
                  <a:lnTo>
                    <a:pt x="9234241" y="6261099"/>
                  </a:lnTo>
                  <a:lnTo>
                    <a:pt x="9219268" y="6299199"/>
                  </a:lnTo>
                  <a:lnTo>
                    <a:pt x="9203888" y="6349999"/>
                  </a:lnTo>
                  <a:lnTo>
                    <a:pt x="9188102" y="6388099"/>
                  </a:lnTo>
                  <a:lnTo>
                    <a:pt x="9171914" y="6438899"/>
                  </a:lnTo>
                  <a:lnTo>
                    <a:pt x="9155326" y="6476999"/>
                  </a:lnTo>
                  <a:lnTo>
                    <a:pt x="9138339" y="6515099"/>
                  </a:lnTo>
                  <a:lnTo>
                    <a:pt x="9120957" y="6565899"/>
                  </a:lnTo>
                  <a:lnTo>
                    <a:pt x="9103181" y="6603999"/>
                  </a:lnTo>
                  <a:lnTo>
                    <a:pt x="9085013" y="6642099"/>
                  </a:lnTo>
                  <a:lnTo>
                    <a:pt x="9066457" y="6680199"/>
                  </a:lnTo>
                  <a:lnTo>
                    <a:pt x="9047514" y="6730999"/>
                  </a:lnTo>
                  <a:lnTo>
                    <a:pt x="9028186" y="6769099"/>
                  </a:lnTo>
                  <a:lnTo>
                    <a:pt x="9008477" y="6807199"/>
                  </a:lnTo>
                  <a:lnTo>
                    <a:pt x="8988388" y="6845299"/>
                  </a:lnTo>
                  <a:lnTo>
                    <a:pt x="8967921" y="6896099"/>
                  </a:lnTo>
                  <a:lnTo>
                    <a:pt x="8947079" y="6934199"/>
                  </a:lnTo>
                  <a:lnTo>
                    <a:pt x="8925864" y="6972299"/>
                  </a:lnTo>
                  <a:lnTo>
                    <a:pt x="8904279" y="7010399"/>
                  </a:lnTo>
                  <a:lnTo>
                    <a:pt x="8882325" y="7048499"/>
                  </a:lnTo>
                  <a:lnTo>
                    <a:pt x="8860006" y="7086599"/>
                  </a:lnTo>
                  <a:lnTo>
                    <a:pt x="8837322" y="7124699"/>
                  </a:lnTo>
                  <a:lnTo>
                    <a:pt x="8814277" y="7162799"/>
                  </a:lnTo>
                  <a:lnTo>
                    <a:pt x="8790874" y="7200899"/>
                  </a:lnTo>
                  <a:lnTo>
                    <a:pt x="8767113" y="7251699"/>
                  </a:lnTo>
                  <a:lnTo>
                    <a:pt x="8742998" y="7289799"/>
                  </a:lnTo>
                  <a:lnTo>
                    <a:pt x="8718530" y="7327899"/>
                  </a:lnTo>
                  <a:lnTo>
                    <a:pt x="8693713" y="7353299"/>
                  </a:lnTo>
                  <a:lnTo>
                    <a:pt x="8668548" y="7391399"/>
                  </a:lnTo>
                  <a:lnTo>
                    <a:pt x="8643037" y="7429499"/>
                  </a:lnTo>
                  <a:lnTo>
                    <a:pt x="8617184" y="7467599"/>
                  </a:lnTo>
                  <a:lnTo>
                    <a:pt x="8590990" y="7505699"/>
                  </a:lnTo>
                  <a:lnTo>
                    <a:pt x="8564457" y="7543799"/>
                  </a:lnTo>
                  <a:lnTo>
                    <a:pt x="8537589" y="7581899"/>
                  </a:lnTo>
                  <a:lnTo>
                    <a:pt x="8510386" y="7619999"/>
                  </a:lnTo>
                  <a:lnTo>
                    <a:pt x="8482852" y="7658099"/>
                  </a:lnTo>
                  <a:lnTo>
                    <a:pt x="8454989" y="7683499"/>
                  </a:lnTo>
                  <a:lnTo>
                    <a:pt x="8426798" y="7721599"/>
                  </a:lnTo>
                  <a:lnTo>
                    <a:pt x="8398283" y="7759699"/>
                  </a:lnTo>
                  <a:lnTo>
                    <a:pt x="8369446" y="7797799"/>
                  </a:lnTo>
                  <a:lnTo>
                    <a:pt x="8340288" y="7823199"/>
                  </a:lnTo>
                  <a:lnTo>
                    <a:pt x="8310813" y="7861299"/>
                  </a:lnTo>
                  <a:lnTo>
                    <a:pt x="8281023" y="7899399"/>
                  </a:lnTo>
                  <a:lnTo>
                    <a:pt x="8250919" y="7924799"/>
                  </a:lnTo>
                  <a:lnTo>
                    <a:pt x="8220504" y="7962899"/>
                  </a:lnTo>
                  <a:lnTo>
                    <a:pt x="8189781" y="7988299"/>
                  </a:lnTo>
                  <a:lnTo>
                    <a:pt x="8158751" y="8026399"/>
                  </a:lnTo>
                  <a:lnTo>
                    <a:pt x="8127417" y="8051799"/>
                  </a:lnTo>
                  <a:lnTo>
                    <a:pt x="8095782" y="8089899"/>
                  </a:lnTo>
                  <a:lnTo>
                    <a:pt x="8063847" y="8115299"/>
                  </a:lnTo>
                  <a:lnTo>
                    <a:pt x="8031616" y="8153399"/>
                  </a:lnTo>
                  <a:lnTo>
                    <a:pt x="7999089" y="8178799"/>
                  </a:lnTo>
                  <a:lnTo>
                    <a:pt x="7966270" y="8216899"/>
                  </a:lnTo>
                  <a:lnTo>
                    <a:pt x="7933160" y="8242299"/>
                  </a:lnTo>
                  <a:lnTo>
                    <a:pt x="7899763" y="8280399"/>
                  </a:lnTo>
                  <a:lnTo>
                    <a:pt x="7832114" y="8331199"/>
                  </a:lnTo>
                  <a:lnTo>
                    <a:pt x="7797867" y="8369299"/>
                  </a:lnTo>
                  <a:lnTo>
                    <a:pt x="7693462" y="8445499"/>
                  </a:lnTo>
                  <a:lnTo>
                    <a:pt x="7658114" y="8470899"/>
                  </a:lnTo>
                  <a:lnTo>
                    <a:pt x="7622496" y="8508999"/>
                  </a:lnTo>
                  <a:lnTo>
                    <a:pt x="7514048" y="8585199"/>
                  </a:lnTo>
                  <a:lnTo>
                    <a:pt x="7365816" y="8686799"/>
                  </a:lnTo>
                  <a:lnTo>
                    <a:pt x="7213565" y="8788399"/>
                  </a:lnTo>
                  <a:lnTo>
                    <a:pt x="7174892" y="8813799"/>
                  </a:lnTo>
                  <a:lnTo>
                    <a:pt x="7135979" y="8826499"/>
                  </a:lnTo>
                  <a:lnTo>
                    <a:pt x="7017825" y="8902699"/>
                  </a:lnTo>
                  <a:lnTo>
                    <a:pt x="6977976" y="8915399"/>
                  </a:lnTo>
                  <a:lnTo>
                    <a:pt x="6897596" y="8966199"/>
                  </a:lnTo>
                  <a:lnTo>
                    <a:pt x="6857069" y="8978899"/>
                  </a:lnTo>
                  <a:lnTo>
                    <a:pt x="6816322" y="9004299"/>
                  </a:lnTo>
                  <a:lnTo>
                    <a:pt x="6775355" y="9016999"/>
                  </a:lnTo>
                  <a:lnTo>
                    <a:pt x="6734171" y="9042399"/>
                  </a:lnTo>
                  <a:lnTo>
                    <a:pt x="6692773" y="9055099"/>
                  </a:lnTo>
                  <a:lnTo>
                    <a:pt x="6651163" y="9080499"/>
                  </a:lnTo>
                  <a:lnTo>
                    <a:pt x="6609343" y="9093199"/>
                  </a:lnTo>
                  <a:lnTo>
                    <a:pt x="6567315" y="9118599"/>
                  </a:lnTo>
                  <a:lnTo>
                    <a:pt x="6482647" y="9143999"/>
                  </a:lnTo>
                  <a:lnTo>
                    <a:pt x="6440011" y="9169399"/>
                  </a:lnTo>
                  <a:lnTo>
                    <a:pt x="6310921" y="9207499"/>
                  </a:lnTo>
                  <a:lnTo>
                    <a:pt x="6267505" y="9232899"/>
                  </a:lnTo>
                  <a:lnTo>
                    <a:pt x="5823320" y="9359899"/>
                  </a:lnTo>
                  <a:close/>
                </a:path>
                <a:path w="9484994" h="9474200">
                  <a:moveTo>
                    <a:pt x="5640864" y="9397999"/>
                  </a:moveTo>
                  <a:lnTo>
                    <a:pt x="3843934" y="9397999"/>
                  </a:lnTo>
                  <a:lnTo>
                    <a:pt x="3706849" y="9359899"/>
                  </a:lnTo>
                  <a:lnTo>
                    <a:pt x="5777949" y="9359899"/>
                  </a:lnTo>
                  <a:lnTo>
                    <a:pt x="5640864" y="9397999"/>
                  </a:lnTo>
                  <a:close/>
                </a:path>
                <a:path w="9484994" h="9474200">
                  <a:moveTo>
                    <a:pt x="5502365" y="9423399"/>
                  </a:moveTo>
                  <a:lnTo>
                    <a:pt x="3982433" y="9423399"/>
                  </a:lnTo>
                  <a:lnTo>
                    <a:pt x="3889947" y="9397999"/>
                  </a:lnTo>
                  <a:lnTo>
                    <a:pt x="5594851" y="9397999"/>
                  </a:lnTo>
                  <a:lnTo>
                    <a:pt x="5502365" y="9423399"/>
                  </a:lnTo>
                  <a:close/>
                </a:path>
                <a:path w="9484994" h="9474200">
                  <a:moveTo>
                    <a:pt x="5409278" y="9436099"/>
                  </a:moveTo>
                  <a:lnTo>
                    <a:pt x="4075520" y="9436099"/>
                  </a:lnTo>
                  <a:lnTo>
                    <a:pt x="4028903" y="9423399"/>
                  </a:lnTo>
                  <a:lnTo>
                    <a:pt x="5455895" y="9423399"/>
                  </a:lnTo>
                  <a:lnTo>
                    <a:pt x="5409278" y="9436099"/>
                  </a:lnTo>
                  <a:close/>
                </a:path>
                <a:path w="9484994" h="9474200">
                  <a:moveTo>
                    <a:pt x="5315609" y="9448799"/>
                  </a:moveTo>
                  <a:lnTo>
                    <a:pt x="4169189" y="9448799"/>
                  </a:lnTo>
                  <a:lnTo>
                    <a:pt x="4122283" y="9436099"/>
                  </a:lnTo>
                  <a:lnTo>
                    <a:pt x="5362515" y="9436099"/>
                  </a:lnTo>
                  <a:lnTo>
                    <a:pt x="5315609" y="9448799"/>
                  </a:lnTo>
                  <a:close/>
                </a:path>
                <a:path w="9484994" h="9474200">
                  <a:moveTo>
                    <a:pt x="5174054" y="9461499"/>
                  </a:moveTo>
                  <a:lnTo>
                    <a:pt x="4310744" y="9461499"/>
                  </a:lnTo>
                  <a:lnTo>
                    <a:pt x="4263422" y="9448799"/>
                  </a:lnTo>
                  <a:lnTo>
                    <a:pt x="5221376" y="9448799"/>
                  </a:lnTo>
                  <a:lnTo>
                    <a:pt x="5174054" y="9461499"/>
                  </a:lnTo>
                  <a:close/>
                </a:path>
                <a:path w="9484994" h="9474200">
                  <a:moveTo>
                    <a:pt x="5031293" y="9474199"/>
                  </a:moveTo>
                  <a:lnTo>
                    <a:pt x="4453505" y="9474199"/>
                  </a:lnTo>
                  <a:lnTo>
                    <a:pt x="4405788" y="9461499"/>
                  </a:lnTo>
                  <a:lnTo>
                    <a:pt x="5079010" y="9461499"/>
                  </a:lnTo>
                  <a:lnTo>
                    <a:pt x="5031293" y="9474199"/>
                  </a:lnTo>
                  <a:close/>
                </a:path>
              </a:pathLst>
            </a:custGeom>
            <a:solidFill>
              <a:srgbClr val="AA3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0419" y="256263"/>
              <a:ext cx="8220073" cy="10029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1318" y="5575849"/>
            <a:ext cx="5537835" cy="485140"/>
          </a:xfrm>
          <a:custGeom>
            <a:avLst/>
            <a:gdLst/>
            <a:ahLst/>
            <a:cxnLst/>
            <a:rect l="l" t="t" r="r" b="b"/>
            <a:pathLst>
              <a:path w="5537834" h="485139">
                <a:moveTo>
                  <a:pt x="5537699" y="485099"/>
                </a:moveTo>
                <a:lnTo>
                  <a:pt x="0" y="485099"/>
                </a:lnTo>
                <a:lnTo>
                  <a:pt x="0" y="0"/>
                </a:lnTo>
                <a:lnTo>
                  <a:pt x="5537699" y="0"/>
                </a:lnTo>
                <a:lnTo>
                  <a:pt x="5537699" y="485099"/>
                </a:lnTo>
                <a:close/>
              </a:path>
            </a:pathLst>
          </a:custGeom>
          <a:solidFill>
            <a:srgbClr val="64B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0744" y="2853575"/>
            <a:ext cx="5012055" cy="913765"/>
          </a:xfrm>
          <a:custGeom>
            <a:avLst/>
            <a:gdLst/>
            <a:ahLst/>
            <a:cxnLst/>
            <a:rect l="l" t="t" r="r" b="b"/>
            <a:pathLst>
              <a:path w="5012055" h="913764">
                <a:moveTo>
                  <a:pt x="5011801" y="0"/>
                </a:moveTo>
                <a:lnTo>
                  <a:pt x="0" y="0"/>
                </a:lnTo>
                <a:lnTo>
                  <a:pt x="0" y="583806"/>
                </a:lnTo>
                <a:lnTo>
                  <a:pt x="103454" y="583806"/>
                </a:lnTo>
                <a:lnTo>
                  <a:pt x="111074" y="913295"/>
                </a:lnTo>
                <a:lnTo>
                  <a:pt x="3104172" y="873099"/>
                </a:lnTo>
                <a:lnTo>
                  <a:pt x="3097479" y="583806"/>
                </a:lnTo>
                <a:lnTo>
                  <a:pt x="5011801" y="583806"/>
                </a:lnTo>
                <a:lnTo>
                  <a:pt x="5011801" y="0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9082" y="499406"/>
            <a:ext cx="15857219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-190" dirty="0">
                <a:latin typeface="Tahoma"/>
                <a:cs typeface="Tahoma"/>
              </a:rPr>
              <a:t>Национальные</a:t>
            </a:r>
            <a:r>
              <a:rPr sz="4600" b="1" spc="-175" dirty="0">
                <a:latin typeface="Tahoma"/>
                <a:cs typeface="Tahoma"/>
              </a:rPr>
              <a:t> </a:t>
            </a:r>
            <a:r>
              <a:rPr sz="4600" b="1" spc="-200" dirty="0">
                <a:latin typeface="Tahoma"/>
                <a:cs typeface="Tahoma"/>
              </a:rPr>
              <a:t>цели</a:t>
            </a:r>
            <a:r>
              <a:rPr sz="4600" b="1" spc="-175" dirty="0">
                <a:latin typeface="Tahoma"/>
                <a:cs typeface="Tahoma"/>
              </a:rPr>
              <a:t> </a:t>
            </a:r>
            <a:r>
              <a:rPr sz="4600" b="1" spc="-110" dirty="0">
                <a:latin typeface="Tahoma"/>
                <a:cs typeface="Tahoma"/>
              </a:rPr>
              <a:t>развития</a:t>
            </a:r>
            <a:r>
              <a:rPr sz="4600" b="1" spc="-170" dirty="0">
                <a:latin typeface="Tahoma"/>
                <a:cs typeface="Tahoma"/>
              </a:rPr>
              <a:t> </a:t>
            </a:r>
            <a:r>
              <a:rPr sz="4600" b="1" spc="-55" dirty="0">
                <a:latin typeface="Tahoma"/>
                <a:cs typeface="Tahoma"/>
              </a:rPr>
              <a:t>Российской</a:t>
            </a:r>
            <a:r>
              <a:rPr sz="4600" b="1" spc="-175" dirty="0">
                <a:latin typeface="Tahoma"/>
                <a:cs typeface="Tahoma"/>
              </a:rPr>
              <a:t> </a:t>
            </a:r>
            <a:r>
              <a:rPr sz="4600" b="1" spc="-45" dirty="0">
                <a:latin typeface="Tahoma"/>
                <a:cs typeface="Tahoma"/>
              </a:rPr>
              <a:t>Федерации</a:t>
            </a:r>
            <a:endParaRPr sz="46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8194" y="1425694"/>
            <a:ext cx="13047344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8330" marR="5080" indent="-3136265">
              <a:lnSpc>
                <a:spcPct val="114999"/>
              </a:lnSpc>
              <a:spcBef>
                <a:spcPts val="100"/>
              </a:spcBef>
            </a:pPr>
            <a:r>
              <a:rPr sz="2000" spc="125" dirty="0">
                <a:solidFill>
                  <a:srgbClr val="060808"/>
                </a:solidFill>
                <a:latin typeface="Tahoma"/>
                <a:cs typeface="Tahoma"/>
              </a:rPr>
              <a:t>Указ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Президента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229" dirty="0">
                <a:solidFill>
                  <a:srgbClr val="060808"/>
                </a:solidFill>
                <a:latin typeface="Tahoma"/>
                <a:cs typeface="Tahoma"/>
              </a:rPr>
              <a:t>РФ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от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07.05.2024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-100" dirty="0">
                <a:solidFill>
                  <a:srgbClr val="060808"/>
                </a:solidFill>
                <a:latin typeface="Tahoma"/>
                <a:cs typeface="Tahoma"/>
              </a:rPr>
              <a:t>№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060808"/>
                </a:solidFill>
                <a:latin typeface="Tahoma"/>
                <a:cs typeface="Tahoma"/>
              </a:rPr>
              <a:t>309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60808"/>
                </a:solidFill>
                <a:latin typeface="Tahoma"/>
                <a:cs typeface="Tahoma"/>
              </a:rPr>
              <a:t>«О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национальных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целях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развития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060808"/>
                </a:solidFill>
                <a:latin typeface="Tahoma"/>
                <a:cs typeface="Tahoma"/>
              </a:rPr>
              <a:t>Российской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060808"/>
                </a:solidFill>
                <a:latin typeface="Tahoma"/>
                <a:cs typeface="Tahoma"/>
              </a:rPr>
              <a:t>Федерации</a:t>
            </a:r>
            <a:r>
              <a:rPr sz="2000" spc="-16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60808"/>
                </a:solidFill>
                <a:latin typeface="Tahoma"/>
                <a:cs typeface="Tahoma"/>
              </a:rPr>
              <a:t>на </a:t>
            </a: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период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до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30" dirty="0">
                <a:solidFill>
                  <a:srgbClr val="060808"/>
                </a:solidFill>
                <a:latin typeface="Tahoma"/>
                <a:cs typeface="Tahoma"/>
              </a:rPr>
              <a:t>2030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года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на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перспективу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до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060808"/>
                </a:solidFill>
                <a:latin typeface="Tahoma"/>
                <a:cs typeface="Tahoma"/>
              </a:rPr>
              <a:t>2036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60808"/>
                </a:solidFill>
                <a:latin typeface="Tahoma"/>
                <a:cs typeface="Tahoma"/>
              </a:rPr>
              <a:t>года»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3100" y="3820733"/>
            <a:ext cx="5033645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600" spc="-290" dirty="0">
                <a:solidFill>
                  <a:srgbClr val="595959"/>
                </a:solidFill>
                <a:latin typeface="Tahoma"/>
                <a:cs typeface="Tahoma"/>
              </a:rPr>
              <a:t>—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формирование</a:t>
            </a:r>
            <a:r>
              <a:rPr sz="16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595959"/>
                </a:solidFill>
                <a:latin typeface="Tahoma"/>
                <a:cs typeface="Tahoma"/>
              </a:rPr>
              <a:t>системы</a:t>
            </a:r>
            <a:r>
              <a:rPr sz="16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выявления,</a:t>
            </a:r>
            <a:r>
              <a:rPr sz="16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поддержки и</a:t>
            </a:r>
            <a:r>
              <a:rPr sz="1600" spc="-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развития</a:t>
            </a:r>
            <a:r>
              <a:rPr sz="1600" spc="-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способностей</a:t>
            </a:r>
            <a:r>
              <a:rPr sz="1600" spc="-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600" spc="-3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595959"/>
                </a:solidFill>
                <a:latin typeface="Tahoma"/>
                <a:cs typeface="Tahoma"/>
              </a:rPr>
              <a:t>талантов</a:t>
            </a:r>
            <a:r>
              <a:rPr sz="1600" spc="-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595959"/>
                </a:solidFill>
                <a:latin typeface="Tahoma"/>
                <a:cs typeface="Tahoma"/>
              </a:rPr>
              <a:t>у</a:t>
            </a:r>
            <a:r>
              <a:rPr sz="1600" spc="-3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595959"/>
                </a:solidFill>
                <a:latin typeface="Tahoma"/>
                <a:cs typeface="Tahoma"/>
              </a:rPr>
              <a:t>детей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6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молодежи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3100" y="2895919"/>
            <a:ext cx="4458970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spc="120" dirty="0">
                <a:solidFill>
                  <a:srgbClr val="FFFFFF"/>
                </a:solidFill>
                <a:latin typeface="Tahoma"/>
                <a:cs typeface="Tahoma"/>
              </a:rPr>
              <a:t>Возможности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самореализации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sz="200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FFFFFF"/>
                </a:solidFill>
                <a:latin typeface="Tahoma"/>
                <a:cs typeface="Tahoma"/>
              </a:rPr>
              <a:t>талантов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613640" y="2799967"/>
            <a:ext cx="3940810" cy="618490"/>
          </a:xfrm>
          <a:custGeom>
            <a:avLst/>
            <a:gdLst/>
            <a:ahLst/>
            <a:cxnLst/>
            <a:rect l="l" t="t" r="r" b="b"/>
            <a:pathLst>
              <a:path w="3940809" h="618489">
                <a:moveTo>
                  <a:pt x="3935699" y="617999"/>
                </a:moveTo>
                <a:lnTo>
                  <a:pt x="0" y="583799"/>
                </a:lnTo>
                <a:lnTo>
                  <a:pt x="5099" y="0"/>
                </a:lnTo>
                <a:lnTo>
                  <a:pt x="3940799" y="34199"/>
                </a:lnTo>
                <a:lnTo>
                  <a:pt x="3935699" y="6179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898474" y="3531534"/>
            <a:ext cx="498792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0850" indent="198755">
              <a:lnSpc>
                <a:spcPct val="114999"/>
              </a:lnSpc>
              <a:spcBef>
                <a:spcPts val="100"/>
              </a:spcBef>
              <a:buChar char="—"/>
              <a:tabLst>
                <a:tab pos="211454" algn="l"/>
              </a:tabLst>
            </a:pPr>
            <a:r>
              <a:rPr sz="1600" spc="75" dirty="0">
                <a:solidFill>
                  <a:srgbClr val="595959"/>
                </a:solidFill>
                <a:latin typeface="Tahoma"/>
                <a:cs typeface="Tahoma"/>
              </a:rPr>
              <a:t>обеспечение</a:t>
            </a:r>
            <a:r>
              <a:rPr sz="16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информационной</a:t>
            </a:r>
            <a:r>
              <a:rPr sz="16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поддержки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участников</a:t>
            </a:r>
            <a:r>
              <a:rPr sz="16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образовательных</a:t>
            </a:r>
            <a:r>
              <a:rPr sz="16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595959"/>
                </a:solidFill>
                <a:latin typeface="Tahoma"/>
                <a:cs typeface="Tahoma"/>
              </a:rPr>
              <a:t>отношений</a:t>
            </a:r>
            <a:endParaRPr sz="1600">
              <a:latin typeface="Tahoma"/>
              <a:cs typeface="Tahoma"/>
            </a:endParaRPr>
          </a:p>
          <a:p>
            <a:pPr marL="12700" marR="5080" indent="198755">
              <a:lnSpc>
                <a:spcPct val="114999"/>
              </a:lnSpc>
              <a:buChar char="—"/>
              <a:tabLst>
                <a:tab pos="211454" algn="l"/>
              </a:tabLst>
            </a:pP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организация</a:t>
            </a:r>
            <a:r>
              <a:rPr sz="16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595959"/>
                </a:solidFill>
                <a:latin typeface="Tahoma"/>
                <a:cs typeface="Tahoma"/>
              </a:rPr>
              <a:t>процесса</a:t>
            </a:r>
            <a:r>
              <a:rPr sz="1600" spc="-6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получения</a:t>
            </a:r>
            <a:r>
              <a:rPr sz="1600" spc="-7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образования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управления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образовательной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595959"/>
                </a:solidFill>
                <a:latin typeface="Tahoma"/>
                <a:cs typeface="Tahoma"/>
              </a:rPr>
              <a:t>деятельностью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98474" y="2941639"/>
            <a:ext cx="3384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Цифровая</a:t>
            </a:r>
            <a:r>
              <a:rPr sz="20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трансформация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80750" y="5118649"/>
            <a:ext cx="5923915" cy="584200"/>
          </a:xfrm>
          <a:custGeom>
            <a:avLst/>
            <a:gdLst/>
            <a:ahLst/>
            <a:cxnLst/>
            <a:rect l="l" t="t" r="r" b="b"/>
            <a:pathLst>
              <a:path w="5923915" h="584200">
                <a:moveTo>
                  <a:pt x="5923499" y="583799"/>
                </a:moveTo>
                <a:lnTo>
                  <a:pt x="0" y="583799"/>
                </a:lnTo>
                <a:lnTo>
                  <a:pt x="0" y="0"/>
                </a:lnTo>
                <a:lnTo>
                  <a:pt x="5923499" y="0"/>
                </a:lnTo>
                <a:lnTo>
                  <a:pt x="5923499" y="583799"/>
                </a:lnTo>
                <a:close/>
              </a:path>
            </a:pathLst>
          </a:custGeom>
          <a:solidFill>
            <a:srgbClr val="64B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63100" y="5797446"/>
            <a:ext cx="6122670" cy="2268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0" indent="198755">
              <a:lnSpc>
                <a:spcPct val="114999"/>
              </a:lnSpc>
              <a:spcBef>
                <a:spcPts val="100"/>
              </a:spcBef>
              <a:buChar char="—"/>
              <a:tabLst>
                <a:tab pos="211454" algn="l"/>
              </a:tabLst>
            </a:pPr>
            <a:r>
              <a:rPr sz="1600" spc="75" dirty="0">
                <a:solidFill>
                  <a:srgbClr val="595959"/>
                </a:solidFill>
                <a:latin typeface="Tahoma"/>
                <a:cs typeface="Tahoma"/>
              </a:rPr>
              <a:t>обеспечение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глобальной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конкурентоспособности </a:t>
            </a:r>
            <a:r>
              <a:rPr sz="1600" spc="90" dirty="0">
                <a:solidFill>
                  <a:srgbClr val="595959"/>
                </a:solidFill>
                <a:latin typeface="Tahoma"/>
                <a:cs typeface="Tahoma"/>
              </a:rPr>
              <a:t>российского</a:t>
            </a:r>
            <a:r>
              <a:rPr sz="1600" spc="-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образования</a:t>
            </a:r>
            <a:endParaRPr sz="1600">
              <a:latin typeface="Tahoma"/>
              <a:cs typeface="Tahoma"/>
            </a:endParaRPr>
          </a:p>
          <a:p>
            <a:pPr marL="12700" marR="5080" indent="198755">
              <a:lnSpc>
                <a:spcPct val="114999"/>
              </a:lnSpc>
              <a:buChar char="—"/>
              <a:tabLst>
                <a:tab pos="211454" algn="l"/>
              </a:tabLst>
            </a:pP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вхождение</a:t>
            </a:r>
            <a:r>
              <a:rPr sz="16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ahoma"/>
                <a:cs typeface="Tahoma"/>
              </a:rPr>
              <a:t>РФ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в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число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595959"/>
                </a:solidFill>
                <a:latin typeface="Tahoma"/>
                <a:cs typeface="Tahoma"/>
              </a:rPr>
              <a:t>10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595959"/>
                </a:solidFill>
                <a:latin typeface="Tahoma"/>
                <a:cs typeface="Tahoma"/>
              </a:rPr>
              <a:t>ведущих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стран</a:t>
            </a:r>
            <a:r>
              <a:rPr sz="16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90" dirty="0">
                <a:solidFill>
                  <a:srgbClr val="595959"/>
                </a:solidFill>
                <a:latin typeface="Tahoma"/>
                <a:cs typeface="Tahoma"/>
              </a:rPr>
              <a:t>мира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по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качеству </a:t>
            </a:r>
            <a:r>
              <a:rPr sz="1600" spc="75" dirty="0">
                <a:solidFill>
                  <a:srgbClr val="595959"/>
                </a:solidFill>
                <a:latin typeface="Tahoma"/>
                <a:cs typeface="Tahoma"/>
              </a:rPr>
              <a:t>общего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образования</a:t>
            </a:r>
            <a:endParaRPr sz="1600">
              <a:latin typeface="Tahoma"/>
              <a:cs typeface="Tahoma"/>
            </a:endParaRPr>
          </a:p>
          <a:p>
            <a:pPr marL="12700" marR="193675" indent="198755">
              <a:lnSpc>
                <a:spcPct val="114999"/>
              </a:lnSpc>
              <a:buChar char="—"/>
              <a:tabLst>
                <a:tab pos="211454" algn="l"/>
              </a:tabLst>
            </a:pP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воспитание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гармонично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развитой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социально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ответственной</a:t>
            </a:r>
            <a:r>
              <a:rPr sz="16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личности</a:t>
            </a:r>
            <a:r>
              <a:rPr sz="16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на</a:t>
            </a:r>
            <a:r>
              <a:rPr sz="1600" spc="-6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основе</a:t>
            </a:r>
            <a:r>
              <a:rPr sz="1600" spc="-5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духовно-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нравственных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ценностей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народов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95" dirty="0">
                <a:solidFill>
                  <a:srgbClr val="595959"/>
                </a:solidFill>
                <a:latin typeface="Tahoma"/>
                <a:cs typeface="Tahoma"/>
              </a:rPr>
              <a:t>РФ,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исторических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45" dirty="0">
                <a:solidFill>
                  <a:srgbClr val="595959"/>
                </a:solidFill>
                <a:latin typeface="Tahoma"/>
                <a:cs typeface="Tahoma"/>
              </a:rPr>
              <a:t>национально-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культурных</a:t>
            </a:r>
            <a:r>
              <a:rPr sz="16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традиций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3100" y="5243190"/>
            <a:ext cx="53327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Национальный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229" dirty="0">
                <a:solidFill>
                  <a:srgbClr val="FFFFFF"/>
                </a:solidFill>
                <a:latin typeface="Tahoma"/>
                <a:cs typeface="Tahoma"/>
              </a:rPr>
              <a:t>РФ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FFFFFF"/>
                </a:solidFill>
                <a:latin typeface="Tahoma"/>
                <a:cs typeface="Tahoma"/>
              </a:rPr>
              <a:t>«Образование»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83025" y="2297450"/>
            <a:ext cx="8964930" cy="3405504"/>
            <a:chOff x="6283025" y="2297450"/>
            <a:chExt cx="8964930" cy="3405504"/>
          </a:xfrm>
        </p:grpSpPr>
        <p:sp>
          <p:nvSpPr>
            <p:cNvPr id="15" name="object 15"/>
            <p:cNvSpPr/>
            <p:nvPr/>
          </p:nvSpPr>
          <p:spPr>
            <a:xfrm>
              <a:off x="6406970" y="2306975"/>
              <a:ext cx="2633345" cy="837565"/>
            </a:xfrm>
            <a:custGeom>
              <a:avLst/>
              <a:gdLst/>
              <a:ahLst/>
              <a:cxnLst/>
              <a:rect l="l" t="t" r="r" b="b"/>
              <a:pathLst>
                <a:path w="2633345" h="837564">
                  <a:moveTo>
                    <a:pt x="2632804" y="0"/>
                  </a:moveTo>
                  <a:lnTo>
                    <a:pt x="2625127" y="54650"/>
                  </a:lnTo>
                  <a:lnTo>
                    <a:pt x="2602549" y="109093"/>
                  </a:lnTo>
                  <a:lnTo>
                    <a:pt x="2565746" y="163123"/>
                  </a:lnTo>
                  <a:lnTo>
                    <a:pt x="2515397" y="216533"/>
                  </a:lnTo>
                  <a:lnTo>
                    <a:pt x="2485353" y="242941"/>
                  </a:lnTo>
                  <a:lnTo>
                    <a:pt x="2452177" y="269116"/>
                  </a:lnTo>
                  <a:lnTo>
                    <a:pt x="2415953" y="295033"/>
                  </a:lnTo>
                  <a:lnTo>
                    <a:pt x="2376766" y="320665"/>
                  </a:lnTo>
                  <a:lnTo>
                    <a:pt x="2334700" y="345988"/>
                  </a:lnTo>
                  <a:lnTo>
                    <a:pt x="2289840" y="370974"/>
                  </a:lnTo>
                  <a:lnTo>
                    <a:pt x="2242270" y="395598"/>
                  </a:lnTo>
                  <a:lnTo>
                    <a:pt x="2192076" y="419835"/>
                  </a:lnTo>
                  <a:lnTo>
                    <a:pt x="2139341" y="443659"/>
                  </a:lnTo>
                  <a:lnTo>
                    <a:pt x="2084151" y="467043"/>
                  </a:lnTo>
                  <a:lnTo>
                    <a:pt x="2026591" y="489962"/>
                  </a:lnTo>
                  <a:lnTo>
                    <a:pt x="1966744" y="512389"/>
                  </a:lnTo>
                  <a:lnTo>
                    <a:pt x="1904696" y="534300"/>
                  </a:lnTo>
                  <a:lnTo>
                    <a:pt x="1840532" y="555669"/>
                  </a:lnTo>
                  <a:lnTo>
                    <a:pt x="1774335" y="576468"/>
                  </a:lnTo>
                  <a:lnTo>
                    <a:pt x="1731018" y="589447"/>
                  </a:lnTo>
                  <a:lnTo>
                    <a:pt x="1686928" y="602177"/>
                  </a:lnTo>
                  <a:lnTo>
                    <a:pt x="1642087" y="614651"/>
                  </a:lnTo>
                  <a:lnTo>
                    <a:pt x="1596518" y="626862"/>
                  </a:lnTo>
                  <a:lnTo>
                    <a:pt x="1550242" y="638803"/>
                  </a:lnTo>
                  <a:lnTo>
                    <a:pt x="1503281" y="650468"/>
                  </a:lnTo>
                  <a:lnTo>
                    <a:pt x="1455659" y="661850"/>
                  </a:lnTo>
                  <a:lnTo>
                    <a:pt x="1407395" y="672942"/>
                  </a:lnTo>
                  <a:lnTo>
                    <a:pt x="1358514" y="683737"/>
                  </a:lnTo>
                  <a:lnTo>
                    <a:pt x="1309037" y="694230"/>
                  </a:lnTo>
                  <a:lnTo>
                    <a:pt x="1258985" y="704412"/>
                  </a:lnTo>
                  <a:lnTo>
                    <a:pt x="1208381" y="714277"/>
                  </a:lnTo>
                  <a:lnTo>
                    <a:pt x="1157248" y="723819"/>
                  </a:lnTo>
                  <a:lnTo>
                    <a:pt x="1105607" y="733031"/>
                  </a:lnTo>
                  <a:lnTo>
                    <a:pt x="1053480" y="741906"/>
                  </a:lnTo>
                  <a:lnTo>
                    <a:pt x="1000889" y="750437"/>
                  </a:lnTo>
                  <a:lnTo>
                    <a:pt x="947856" y="758618"/>
                  </a:lnTo>
                  <a:lnTo>
                    <a:pt x="894404" y="766441"/>
                  </a:lnTo>
                  <a:lnTo>
                    <a:pt x="845957" y="773171"/>
                  </a:lnTo>
                  <a:lnTo>
                    <a:pt x="797204" y="779601"/>
                  </a:lnTo>
                  <a:lnTo>
                    <a:pt x="748161" y="785727"/>
                  </a:lnTo>
                  <a:lnTo>
                    <a:pt x="698845" y="791544"/>
                  </a:lnTo>
                  <a:lnTo>
                    <a:pt x="649271" y="797045"/>
                  </a:lnTo>
                  <a:lnTo>
                    <a:pt x="599456" y="802228"/>
                  </a:lnTo>
                  <a:lnTo>
                    <a:pt x="549415" y="807086"/>
                  </a:lnTo>
                  <a:lnTo>
                    <a:pt x="499165" y="811615"/>
                  </a:lnTo>
                  <a:lnTo>
                    <a:pt x="448722" y="815810"/>
                  </a:lnTo>
                  <a:lnTo>
                    <a:pt x="398102" y="819666"/>
                  </a:lnTo>
                  <a:lnTo>
                    <a:pt x="347321" y="823178"/>
                  </a:lnTo>
                  <a:lnTo>
                    <a:pt x="296395" y="826341"/>
                  </a:lnTo>
                  <a:lnTo>
                    <a:pt x="245341" y="829151"/>
                  </a:lnTo>
                  <a:lnTo>
                    <a:pt x="194173" y="831602"/>
                  </a:lnTo>
                  <a:lnTo>
                    <a:pt x="142909" y="833689"/>
                  </a:lnTo>
                  <a:lnTo>
                    <a:pt x="78718" y="835779"/>
                  </a:lnTo>
                  <a:lnTo>
                    <a:pt x="14432" y="837284"/>
                  </a:lnTo>
                  <a:lnTo>
                    <a:pt x="0" y="837522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998" y="3103508"/>
              <a:ext cx="105766" cy="8197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039774" y="2306975"/>
              <a:ext cx="511809" cy="778510"/>
            </a:xfrm>
            <a:custGeom>
              <a:avLst/>
              <a:gdLst/>
              <a:ahLst/>
              <a:cxnLst/>
              <a:rect l="l" t="t" r="r" b="b"/>
              <a:pathLst>
                <a:path w="511809" h="778510">
                  <a:moveTo>
                    <a:pt x="0" y="0"/>
                  </a:moveTo>
                  <a:lnTo>
                    <a:pt x="1479" y="49021"/>
                  </a:lnTo>
                  <a:lnTo>
                    <a:pt x="5836" y="97872"/>
                  </a:lnTo>
                  <a:lnTo>
                    <a:pt x="12944" y="146383"/>
                  </a:lnTo>
                  <a:lnTo>
                    <a:pt x="22678" y="194383"/>
                  </a:lnTo>
                  <a:lnTo>
                    <a:pt x="34914" y="241701"/>
                  </a:lnTo>
                  <a:lnTo>
                    <a:pt x="49525" y="288168"/>
                  </a:lnTo>
                  <a:lnTo>
                    <a:pt x="66388" y="333613"/>
                  </a:lnTo>
                  <a:lnTo>
                    <a:pt x="85377" y="377866"/>
                  </a:lnTo>
                  <a:lnTo>
                    <a:pt x="106367" y="420757"/>
                  </a:lnTo>
                  <a:lnTo>
                    <a:pt x="129233" y="462114"/>
                  </a:lnTo>
                  <a:lnTo>
                    <a:pt x="153850" y="501769"/>
                  </a:lnTo>
                  <a:lnTo>
                    <a:pt x="180093" y="539549"/>
                  </a:lnTo>
                  <a:lnTo>
                    <a:pt x="213555" y="582174"/>
                  </a:lnTo>
                  <a:lnTo>
                    <a:pt x="248961" y="621561"/>
                  </a:lnTo>
                  <a:lnTo>
                    <a:pt x="286097" y="657417"/>
                  </a:lnTo>
                  <a:lnTo>
                    <a:pt x="324745" y="689446"/>
                  </a:lnTo>
                  <a:lnTo>
                    <a:pt x="364689" y="717356"/>
                  </a:lnTo>
                  <a:lnTo>
                    <a:pt x="416115" y="746000"/>
                  </a:lnTo>
                  <a:lnTo>
                    <a:pt x="468806" y="767172"/>
                  </a:lnTo>
                  <a:lnTo>
                    <a:pt x="508902" y="777802"/>
                  </a:lnTo>
                  <a:lnTo>
                    <a:pt x="511340" y="778279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27659" y="3061798"/>
              <a:ext cx="60960" cy="43180"/>
            </a:xfrm>
            <a:custGeom>
              <a:avLst/>
              <a:gdLst/>
              <a:ahLst/>
              <a:cxnLst/>
              <a:rect l="l" t="t" r="r" b="b"/>
              <a:pathLst>
                <a:path w="60959" h="43180">
                  <a:moveTo>
                    <a:pt x="0" y="42632"/>
                  </a:moveTo>
                  <a:lnTo>
                    <a:pt x="23455" y="23455"/>
                  </a:lnTo>
                  <a:lnTo>
                    <a:pt x="4279" y="0"/>
                  </a:lnTo>
                  <a:lnTo>
                    <a:pt x="60705" y="27195"/>
                  </a:lnTo>
                  <a:lnTo>
                    <a:pt x="0" y="42632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527659" y="3061798"/>
              <a:ext cx="60960" cy="43180"/>
            </a:xfrm>
            <a:custGeom>
              <a:avLst/>
              <a:gdLst/>
              <a:ahLst/>
              <a:cxnLst/>
              <a:rect l="l" t="t" r="r" b="b"/>
              <a:pathLst>
                <a:path w="60959" h="43180">
                  <a:moveTo>
                    <a:pt x="23455" y="23455"/>
                  </a:moveTo>
                  <a:lnTo>
                    <a:pt x="0" y="42632"/>
                  </a:lnTo>
                  <a:lnTo>
                    <a:pt x="60705" y="27195"/>
                  </a:lnTo>
                  <a:lnTo>
                    <a:pt x="4279" y="0"/>
                  </a:lnTo>
                  <a:lnTo>
                    <a:pt x="23455" y="23455"/>
                  </a:lnTo>
                  <a:close/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92550" y="3145475"/>
              <a:ext cx="1721485" cy="2260600"/>
            </a:xfrm>
            <a:custGeom>
              <a:avLst/>
              <a:gdLst/>
              <a:ahLst/>
              <a:cxnLst/>
              <a:rect l="l" t="t" r="r" b="b"/>
              <a:pathLst>
                <a:path w="1721484" h="2260600">
                  <a:moveTo>
                    <a:pt x="0" y="0"/>
                  </a:moveTo>
                  <a:lnTo>
                    <a:pt x="54250" y="766"/>
                  </a:lnTo>
                  <a:lnTo>
                    <a:pt x="108161" y="3045"/>
                  </a:lnTo>
                  <a:lnTo>
                    <a:pt x="161704" y="6802"/>
                  </a:lnTo>
                  <a:lnTo>
                    <a:pt x="214849" y="12005"/>
                  </a:lnTo>
                  <a:lnTo>
                    <a:pt x="267566" y="18622"/>
                  </a:lnTo>
                  <a:lnTo>
                    <a:pt x="319827" y="26618"/>
                  </a:lnTo>
                  <a:lnTo>
                    <a:pt x="371600" y="35962"/>
                  </a:lnTo>
                  <a:lnTo>
                    <a:pt x="422858" y="46621"/>
                  </a:lnTo>
                  <a:lnTo>
                    <a:pt x="473570" y="58561"/>
                  </a:lnTo>
                  <a:lnTo>
                    <a:pt x="523707" y="71750"/>
                  </a:lnTo>
                  <a:lnTo>
                    <a:pt x="573239" y="86154"/>
                  </a:lnTo>
                  <a:lnTo>
                    <a:pt x="622137" y="101742"/>
                  </a:lnTo>
                  <a:lnTo>
                    <a:pt x="670372" y="118480"/>
                  </a:lnTo>
                  <a:lnTo>
                    <a:pt x="717913" y="136336"/>
                  </a:lnTo>
                  <a:lnTo>
                    <a:pt x="764732" y="155276"/>
                  </a:lnTo>
                  <a:lnTo>
                    <a:pt x="810799" y="175267"/>
                  </a:lnTo>
                  <a:lnTo>
                    <a:pt x="856084" y="196277"/>
                  </a:lnTo>
                  <a:lnTo>
                    <a:pt x="900558" y="218273"/>
                  </a:lnTo>
                  <a:lnTo>
                    <a:pt x="944192" y="241222"/>
                  </a:lnTo>
                  <a:lnTo>
                    <a:pt x="986955" y="265092"/>
                  </a:lnTo>
                  <a:lnTo>
                    <a:pt x="1028819" y="289848"/>
                  </a:lnTo>
                  <a:lnTo>
                    <a:pt x="1069754" y="315459"/>
                  </a:lnTo>
                  <a:lnTo>
                    <a:pt x="1109730" y="341892"/>
                  </a:lnTo>
                  <a:lnTo>
                    <a:pt x="1148718" y="369113"/>
                  </a:lnTo>
                  <a:lnTo>
                    <a:pt x="1186688" y="397090"/>
                  </a:lnTo>
                  <a:lnTo>
                    <a:pt x="1223611" y="425790"/>
                  </a:lnTo>
                  <a:lnTo>
                    <a:pt x="1259457" y="455180"/>
                  </a:lnTo>
                  <a:lnTo>
                    <a:pt x="1294197" y="485228"/>
                  </a:lnTo>
                  <a:lnTo>
                    <a:pt x="1327802" y="515899"/>
                  </a:lnTo>
                  <a:lnTo>
                    <a:pt x="1360241" y="547163"/>
                  </a:lnTo>
                  <a:lnTo>
                    <a:pt x="1391486" y="578985"/>
                  </a:lnTo>
                  <a:lnTo>
                    <a:pt x="1421507" y="611333"/>
                  </a:lnTo>
                  <a:lnTo>
                    <a:pt x="1450274" y="644173"/>
                  </a:lnTo>
                  <a:lnTo>
                    <a:pt x="1477757" y="677474"/>
                  </a:lnTo>
                  <a:lnTo>
                    <a:pt x="1503928" y="711202"/>
                  </a:lnTo>
                  <a:lnTo>
                    <a:pt x="1528757" y="745325"/>
                  </a:lnTo>
                  <a:lnTo>
                    <a:pt x="1552214" y="779809"/>
                  </a:lnTo>
                  <a:lnTo>
                    <a:pt x="1574270" y="814621"/>
                  </a:lnTo>
                  <a:lnTo>
                    <a:pt x="1594895" y="849729"/>
                  </a:lnTo>
                  <a:lnTo>
                    <a:pt x="1614060" y="885100"/>
                  </a:lnTo>
                  <a:lnTo>
                    <a:pt x="1631736" y="920702"/>
                  </a:lnTo>
                  <a:lnTo>
                    <a:pt x="1647892" y="956500"/>
                  </a:lnTo>
                  <a:lnTo>
                    <a:pt x="1662499" y="992463"/>
                  </a:lnTo>
                  <a:lnTo>
                    <a:pt x="1675528" y="1028557"/>
                  </a:lnTo>
                  <a:lnTo>
                    <a:pt x="1696734" y="1101008"/>
                  </a:lnTo>
                  <a:lnTo>
                    <a:pt x="1713305" y="1187460"/>
                  </a:lnTo>
                  <a:lnTo>
                    <a:pt x="1718630" y="1237534"/>
                  </a:lnTo>
                  <a:lnTo>
                    <a:pt x="1720939" y="1287434"/>
                  </a:lnTo>
                  <a:lnTo>
                    <a:pt x="1720345" y="1337074"/>
                  </a:lnTo>
                  <a:lnTo>
                    <a:pt x="1716960" y="1386366"/>
                  </a:lnTo>
                  <a:lnTo>
                    <a:pt x="1710898" y="1435224"/>
                  </a:lnTo>
                  <a:lnTo>
                    <a:pt x="1702271" y="1483562"/>
                  </a:lnTo>
                  <a:lnTo>
                    <a:pt x="1691191" y="1531292"/>
                  </a:lnTo>
                  <a:lnTo>
                    <a:pt x="1677773" y="1578327"/>
                  </a:lnTo>
                  <a:lnTo>
                    <a:pt x="1662127" y="1624582"/>
                  </a:lnTo>
                  <a:lnTo>
                    <a:pt x="1644367" y="1669968"/>
                  </a:lnTo>
                  <a:lnTo>
                    <a:pt x="1624606" y="1714399"/>
                  </a:lnTo>
                  <a:lnTo>
                    <a:pt x="1602957" y="1757788"/>
                  </a:lnTo>
                  <a:lnTo>
                    <a:pt x="1579531" y="1800049"/>
                  </a:lnTo>
                  <a:lnTo>
                    <a:pt x="1554443" y="1841095"/>
                  </a:lnTo>
                  <a:lnTo>
                    <a:pt x="1527804" y="1880839"/>
                  </a:lnTo>
                  <a:lnTo>
                    <a:pt x="1499727" y="1919193"/>
                  </a:lnTo>
                  <a:lnTo>
                    <a:pt x="1468446" y="1958326"/>
                  </a:lnTo>
                  <a:lnTo>
                    <a:pt x="1435805" y="1995689"/>
                  </a:lnTo>
                  <a:lnTo>
                    <a:pt x="1401939" y="2031177"/>
                  </a:lnTo>
                  <a:lnTo>
                    <a:pt x="1366983" y="2064688"/>
                  </a:lnTo>
                  <a:lnTo>
                    <a:pt x="1331071" y="2096115"/>
                  </a:lnTo>
                  <a:lnTo>
                    <a:pt x="1294340" y="2125357"/>
                  </a:lnTo>
                  <a:lnTo>
                    <a:pt x="1256925" y="2152307"/>
                  </a:lnTo>
                  <a:lnTo>
                    <a:pt x="1218960" y="2176863"/>
                  </a:lnTo>
                  <a:lnTo>
                    <a:pt x="1180582" y="2198919"/>
                  </a:lnTo>
                  <a:lnTo>
                    <a:pt x="1141925" y="2218373"/>
                  </a:lnTo>
                  <a:lnTo>
                    <a:pt x="1103124" y="2235119"/>
                  </a:lnTo>
                  <a:lnTo>
                    <a:pt x="1064315" y="2249054"/>
                  </a:lnTo>
                  <a:lnTo>
                    <a:pt x="1025633" y="2260074"/>
                  </a:lnTo>
                  <a:lnTo>
                    <a:pt x="1025089" y="2260206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22352" y="5364941"/>
              <a:ext cx="108774" cy="814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09799" y="5118650"/>
              <a:ext cx="5537835" cy="584200"/>
            </a:xfrm>
            <a:custGeom>
              <a:avLst/>
              <a:gdLst/>
              <a:ahLst/>
              <a:cxnLst/>
              <a:rect l="l" t="t" r="r" b="b"/>
              <a:pathLst>
                <a:path w="5537834" h="584200">
                  <a:moveTo>
                    <a:pt x="5537699" y="583799"/>
                  </a:moveTo>
                  <a:lnTo>
                    <a:pt x="0" y="583799"/>
                  </a:lnTo>
                  <a:lnTo>
                    <a:pt x="0" y="0"/>
                  </a:lnTo>
                  <a:lnTo>
                    <a:pt x="5537699" y="0"/>
                  </a:lnTo>
                  <a:lnTo>
                    <a:pt x="5537699" y="583799"/>
                  </a:lnTo>
                  <a:close/>
                </a:path>
              </a:pathLst>
            </a:custGeom>
            <a:solidFill>
              <a:srgbClr val="64BB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903374" y="6154221"/>
            <a:ext cx="6530975" cy="22688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Распоряжение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Правительства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165" dirty="0">
                <a:solidFill>
                  <a:srgbClr val="595959"/>
                </a:solidFill>
                <a:latin typeface="Tahoma"/>
                <a:cs typeface="Tahoma"/>
              </a:rPr>
              <a:t>РФ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595959"/>
                </a:solidFill>
                <a:latin typeface="Tahoma"/>
                <a:cs typeface="Tahoma"/>
              </a:rPr>
              <a:t>от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595959"/>
                </a:solidFill>
                <a:latin typeface="Tahoma"/>
                <a:cs typeface="Tahoma"/>
              </a:rPr>
              <a:t>18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ноября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2023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г.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№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2894-</a:t>
            </a:r>
            <a:r>
              <a:rPr sz="1600" spc="-25" dirty="0">
                <a:solidFill>
                  <a:srgbClr val="595959"/>
                </a:solidFill>
                <a:latin typeface="Tahoma"/>
                <a:cs typeface="Tahoma"/>
              </a:rPr>
              <a:t>р.</a:t>
            </a:r>
            <a:endParaRPr sz="1600">
              <a:latin typeface="Tahoma"/>
              <a:cs typeface="Tahoma"/>
            </a:endParaRPr>
          </a:p>
          <a:p>
            <a:pPr marL="12700" marR="360680" indent="198755">
              <a:lnSpc>
                <a:spcPct val="114999"/>
              </a:lnSpc>
              <a:buChar char="—"/>
              <a:tabLst>
                <a:tab pos="211454" algn="l"/>
              </a:tabLst>
            </a:pPr>
            <a:r>
              <a:rPr sz="1600" spc="75" dirty="0">
                <a:solidFill>
                  <a:srgbClr val="595959"/>
                </a:solidFill>
                <a:latin typeface="Tahoma"/>
                <a:cs typeface="Tahoma"/>
              </a:rPr>
              <a:t>достижение</a:t>
            </a:r>
            <a:r>
              <a:rPr sz="16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высокой</a:t>
            </a:r>
            <a:r>
              <a:rPr sz="16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степени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«цифровой</a:t>
            </a:r>
            <a:r>
              <a:rPr sz="16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зрелости»</a:t>
            </a:r>
            <a:r>
              <a:rPr sz="1600" spc="-9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сферы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образования</a:t>
            </a:r>
            <a:endParaRPr sz="1600">
              <a:latin typeface="Tahoma"/>
              <a:cs typeface="Tahoma"/>
            </a:endParaRPr>
          </a:p>
          <a:p>
            <a:pPr marL="12700" marR="1005840" indent="198755">
              <a:lnSpc>
                <a:spcPct val="114999"/>
              </a:lnSpc>
              <a:buChar char="—"/>
              <a:tabLst>
                <a:tab pos="211454" algn="l"/>
              </a:tabLst>
            </a:pP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единое,</a:t>
            </a:r>
            <a:r>
              <a:rPr sz="1600" spc="-8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качественное,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безопасное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образовательное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пространство</a:t>
            </a:r>
            <a:endParaRPr sz="1600">
              <a:latin typeface="Tahoma"/>
              <a:cs typeface="Tahoma"/>
            </a:endParaRPr>
          </a:p>
          <a:p>
            <a:pPr marL="12700" marR="528955" indent="198755">
              <a:lnSpc>
                <a:spcPct val="114999"/>
              </a:lnSpc>
              <a:buChar char="—"/>
              <a:tabLst>
                <a:tab pos="211454" algn="l"/>
              </a:tabLst>
            </a:pP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равный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доступ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rgbClr val="595959"/>
                </a:solidFill>
                <a:latin typeface="Tahoma"/>
                <a:cs typeface="Tahoma"/>
              </a:rPr>
              <a:t>к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5" dirty="0">
                <a:solidFill>
                  <a:srgbClr val="595959"/>
                </a:solidFill>
                <a:latin typeface="Tahoma"/>
                <a:cs typeface="Tahoma"/>
              </a:rPr>
              <a:t>качественному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595959"/>
                </a:solidFill>
                <a:latin typeface="Tahoma"/>
                <a:cs typeface="Tahoma"/>
              </a:rPr>
              <a:t>верифицированному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образовательному</a:t>
            </a:r>
            <a:r>
              <a:rPr sz="1600" spc="-8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контенту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595959"/>
                </a:solidFill>
                <a:latin typeface="Tahoma"/>
                <a:cs typeface="Tahoma"/>
              </a:rPr>
              <a:t>цифровым</a:t>
            </a:r>
            <a:r>
              <a:rPr sz="1600" spc="-7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595959"/>
                </a:solidFill>
                <a:latin typeface="Tahoma"/>
                <a:cs typeface="Tahoma"/>
              </a:rPr>
              <a:t>образовательным </a:t>
            </a:r>
            <a:r>
              <a:rPr sz="1600" spc="80" dirty="0">
                <a:solidFill>
                  <a:srgbClr val="595959"/>
                </a:solidFill>
                <a:latin typeface="Tahoma"/>
                <a:cs typeface="Tahoma"/>
              </a:rPr>
              <a:t>сервисам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51318" y="5118649"/>
            <a:ext cx="5596255" cy="9423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54635" marR="283845">
              <a:lnSpc>
                <a:spcPct val="114999"/>
              </a:lnSpc>
              <a:spcBef>
                <a:spcPts val="720"/>
              </a:spcBef>
            </a:pPr>
            <a:r>
              <a:rPr sz="2000" spc="95" dirty="0">
                <a:solidFill>
                  <a:srgbClr val="FFFFFF"/>
                </a:solidFill>
                <a:latin typeface="Tahoma"/>
                <a:cs typeface="Tahoma"/>
              </a:rPr>
              <a:t>Стратегическое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направление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2000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области цифровой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FFFFFF"/>
                </a:solidFill>
                <a:latin typeface="Tahoma"/>
                <a:cs typeface="Tahoma"/>
              </a:rPr>
              <a:t>трансформации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FFFFFF"/>
                </a:solidFill>
                <a:latin typeface="Tahoma"/>
                <a:cs typeface="Tahoma"/>
              </a:rPr>
              <a:t>образования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94874" y="3082342"/>
            <a:ext cx="2496820" cy="5714365"/>
            <a:chOff x="7194874" y="3082342"/>
            <a:chExt cx="2496820" cy="5714365"/>
          </a:xfrm>
        </p:grpSpPr>
        <p:sp>
          <p:nvSpPr>
            <p:cNvPr id="26" name="object 26"/>
            <p:cNvSpPr/>
            <p:nvPr/>
          </p:nvSpPr>
          <p:spPr>
            <a:xfrm>
              <a:off x="8824099" y="3091867"/>
              <a:ext cx="792480" cy="2306320"/>
            </a:xfrm>
            <a:custGeom>
              <a:avLst/>
              <a:gdLst/>
              <a:ahLst/>
              <a:cxnLst/>
              <a:rect l="l" t="t" r="r" b="b"/>
              <a:pathLst>
                <a:path w="792479" h="2306320">
                  <a:moveTo>
                    <a:pt x="792090" y="0"/>
                  </a:moveTo>
                  <a:lnTo>
                    <a:pt x="720049" y="6258"/>
                  </a:lnTo>
                  <a:lnTo>
                    <a:pt x="648326" y="24518"/>
                  </a:lnTo>
                  <a:lnTo>
                    <a:pt x="577496" y="54004"/>
                  </a:lnTo>
                  <a:lnTo>
                    <a:pt x="542597" y="72715"/>
                  </a:lnTo>
                  <a:lnTo>
                    <a:pt x="508137" y="93942"/>
                  </a:lnTo>
                  <a:lnTo>
                    <a:pt x="474188" y="117589"/>
                  </a:lnTo>
                  <a:lnTo>
                    <a:pt x="440823" y="143559"/>
                  </a:lnTo>
                  <a:lnTo>
                    <a:pt x="408113" y="171755"/>
                  </a:lnTo>
                  <a:lnTo>
                    <a:pt x="376130" y="202080"/>
                  </a:lnTo>
                  <a:lnTo>
                    <a:pt x="344947" y="234437"/>
                  </a:lnTo>
                  <a:lnTo>
                    <a:pt x="314635" y="268730"/>
                  </a:lnTo>
                  <a:lnTo>
                    <a:pt x="285267" y="304862"/>
                  </a:lnTo>
                  <a:lnTo>
                    <a:pt x="256914" y="342736"/>
                  </a:lnTo>
                  <a:lnTo>
                    <a:pt x="229648" y="382256"/>
                  </a:lnTo>
                  <a:lnTo>
                    <a:pt x="203541" y="423323"/>
                  </a:lnTo>
                  <a:lnTo>
                    <a:pt x="178665" y="465843"/>
                  </a:lnTo>
                  <a:lnTo>
                    <a:pt x="155093" y="509717"/>
                  </a:lnTo>
                  <a:lnTo>
                    <a:pt x="132896" y="554850"/>
                  </a:lnTo>
                  <a:lnTo>
                    <a:pt x="112146" y="601144"/>
                  </a:lnTo>
                  <a:lnTo>
                    <a:pt x="92915" y="648503"/>
                  </a:lnTo>
                  <a:lnTo>
                    <a:pt x="75276" y="696829"/>
                  </a:lnTo>
                  <a:lnTo>
                    <a:pt x="59300" y="746026"/>
                  </a:lnTo>
                  <a:lnTo>
                    <a:pt x="45058" y="795998"/>
                  </a:lnTo>
                  <a:lnTo>
                    <a:pt x="32624" y="846647"/>
                  </a:lnTo>
                  <a:lnTo>
                    <a:pt x="22069" y="897877"/>
                  </a:lnTo>
                  <a:lnTo>
                    <a:pt x="13465" y="949591"/>
                  </a:lnTo>
                  <a:lnTo>
                    <a:pt x="6884" y="1001692"/>
                  </a:lnTo>
                  <a:lnTo>
                    <a:pt x="2398" y="1054083"/>
                  </a:lnTo>
                  <a:lnTo>
                    <a:pt x="79" y="1106668"/>
                  </a:lnTo>
                  <a:lnTo>
                    <a:pt x="0" y="1159349"/>
                  </a:lnTo>
                  <a:lnTo>
                    <a:pt x="2110" y="1210483"/>
                  </a:lnTo>
                  <a:lnTo>
                    <a:pt x="6335" y="1261527"/>
                  </a:lnTo>
                  <a:lnTo>
                    <a:pt x="12613" y="1312395"/>
                  </a:lnTo>
                  <a:lnTo>
                    <a:pt x="20881" y="1362997"/>
                  </a:lnTo>
                  <a:lnTo>
                    <a:pt x="31078" y="1413245"/>
                  </a:lnTo>
                  <a:lnTo>
                    <a:pt x="43140" y="1463051"/>
                  </a:lnTo>
                  <a:lnTo>
                    <a:pt x="57005" y="1512325"/>
                  </a:lnTo>
                  <a:lnTo>
                    <a:pt x="72612" y="1560981"/>
                  </a:lnTo>
                  <a:lnTo>
                    <a:pt x="89898" y="1608928"/>
                  </a:lnTo>
                  <a:lnTo>
                    <a:pt x="108801" y="1656079"/>
                  </a:lnTo>
                  <a:lnTo>
                    <a:pt x="129259" y="1702345"/>
                  </a:lnTo>
                  <a:lnTo>
                    <a:pt x="151209" y="1747638"/>
                  </a:lnTo>
                  <a:lnTo>
                    <a:pt x="174589" y="1791868"/>
                  </a:lnTo>
                  <a:lnTo>
                    <a:pt x="199337" y="1834949"/>
                  </a:lnTo>
                  <a:lnTo>
                    <a:pt x="225390" y="1876790"/>
                  </a:lnTo>
                  <a:lnTo>
                    <a:pt x="252687" y="1917304"/>
                  </a:lnTo>
                  <a:lnTo>
                    <a:pt x="281165" y="1956402"/>
                  </a:lnTo>
                  <a:lnTo>
                    <a:pt x="312648" y="1996294"/>
                  </a:lnTo>
                  <a:lnTo>
                    <a:pt x="345319" y="2034381"/>
                  </a:lnTo>
                  <a:lnTo>
                    <a:pt x="379103" y="2070558"/>
                  </a:lnTo>
                  <a:lnTo>
                    <a:pt x="413927" y="2104718"/>
                  </a:lnTo>
                  <a:lnTo>
                    <a:pt x="449716" y="2136755"/>
                  </a:lnTo>
                  <a:lnTo>
                    <a:pt x="486394" y="2166563"/>
                  </a:lnTo>
                  <a:lnTo>
                    <a:pt x="523887" y="2194036"/>
                  </a:lnTo>
                  <a:lnTo>
                    <a:pt x="562120" y="2219068"/>
                  </a:lnTo>
                  <a:lnTo>
                    <a:pt x="601020" y="2241552"/>
                  </a:lnTo>
                  <a:lnTo>
                    <a:pt x="640511" y="2261383"/>
                  </a:lnTo>
                  <a:lnTo>
                    <a:pt x="680519" y="2278454"/>
                  </a:lnTo>
                  <a:lnTo>
                    <a:pt x="720968" y="2292659"/>
                  </a:lnTo>
                  <a:lnTo>
                    <a:pt x="761784" y="2303893"/>
                  </a:lnTo>
                  <a:lnTo>
                    <a:pt x="772037" y="2306224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3215" y="5357296"/>
              <a:ext cx="108416" cy="8160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204399" y="5419949"/>
              <a:ext cx="1720850" cy="3280410"/>
            </a:xfrm>
            <a:custGeom>
              <a:avLst/>
              <a:gdLst/>
              <a:ahLst/>
              <a:cxnLst/>
              <a:rect l="l" t="t" r="r" b="b"/>
              <a:pathLst>
                <a:path w="1720850" h="3280409">
                  <a:moveTo>
                    <a:pt x="0" y="0"/>
                  </a:moveTo>
                  <a:lnTo>
                    <a:pt x="75948" y="4361"/>
                  </a:lnTo>
                  <a:lnTo>
                    <a:pt x="113881" y="9764"/>
                  </a:lnTo>
                  <a:lnTo>
                    <a:pt x="151765" y="17273"/>
                  </a:lnTo>
                  <a:lnTo>
                    <a:pt x="189584" y="26854"/>
                  </a:lnTo>
                  <a:lnTo>
                    <a:pt x="227320" y="38475"/>
                  </a:lnTo>
                  <a:lnTo>
                    <a:pt x="264957" y="52105"/>
                  </a:lnTo>
                  <a:lnTo>
                    <a:pt x="302480" y="67710"/>
                  </a:lnTo>
                  <a:lnTo>
                    <a:pt x="339871" y="85258"/>
                  </a:lnTo>
                  <a:lnTo>
                    <a:pt x="377114" y="104717"/>
                  </a:lnTo>
                  <a:lnTo>
                    <a:pt x="414193" y="126055"/>
                  </a:lnTo>
                  <a:lnTo>
                    <a:pt x="451091" y="149239"/>
                  </a:lnTo>
                  <a:lnTo>
                    <a:pt x="487792" y="174236"/>
                  </a:lnTo>
                  <a:lnTo>
                    <a:pt x="524280" y="201015"/>
                  </a:lnTo>
                  <a:lnTo>
                    <a:pt x="560537" y="229542"/>
                  </a:lnTo>
                  <a:lnTo>
                    <a:pt x="596548" y="259786"/>
                  </a:lnTo>
                  <a:lnTo>
                    <a:pt x="632296" y="291714"/>
                  </a:lnTo>
                  <a:lnTo>
                    <a:pt x="667765" y="325294"/>
                  </a:lnTo>
                  <a:lnTo>
                    <a:pt x="702938" y="360493"/>
                  </a:lnTo>
                  <a:lnTo>
                    <a:pt x="737799" y="397280"/>
                  </a:lnTo>
                  <a:lnTo>
                    <a:pt x="772332" y="435620"/>
                  </a:lnTo>
                  <a:lnTo>
                    <a:pt x="806519" y="475483"/>
                  </a:lnTo>
                  <a:lnTo>
                    <a:pt x="840345" y="516836"/>
                  </a:lnTo>
                  <a:lnTo>
                    <a:pt x="873793" y="559646"/>
                  </a:lnTo>
                  <a:lnTo>
                    <a:pt x="906846" y="603882"/>
                  </a:lnTo>
                  <a:lnTo>
                    <a:pt x="939489" y="649509"/>
                  </a:lnTo>
                  <a:lnTo>
                    <a:pt x="971705" y="696497"/>
                  </a:lnTo>
                  <a:lnTo>
                    <a:pt x="1003477" y="744813"/>
                  </a:lnTo>
                  <a:lnTo>
                    <a:pt x="1034789" y="794425"/>
                  </a:lnTo>
                  <a:lnTo>
                    <a:pt x="1065625" y="845299"/>
                  </a:lnTo>
                  <a:lnTo>
                    <a:pt x="1095968" y="897405"/>
                  </a:lnTo>
                  <a:lnTo>
                    <a:pt x="1125801" y="950708"/>
                  </a:lnTo>
                  <a:lnTo>
                    <a:pt x="1155109" y="1005178"/>
                  </a:lnTo>
                  <a:lnTo>
                    <a:pt x="1183874" y="1060781"/>
                  </a:lnTo>
                  <a:lnTo>
                    <a:pt x="1204778" y="1102588"/>
                  </a:lnTo>
                  <a:lnTo>
                    <a:pt x="1225369" y="1144984"/>
                  </a:lnTo>
                  <a:lnTo>
                    <a:pt x="1245643" y="1187955"/>
                  </a:lnTo>
                  <a:lnTo>
                    <a:pt x="1265591" y="1231489"/>
                  </a:lnTo>
                  <a:lnTo>
                    <a:pt x="1285207" y="1275572"/>
                  </a:lnTo>
                  <a:lnTo>
                    <a:pt x="1304485" y="1320191"/>
                  </a:lnTo>
                  <a:lnTo>
                    <a:pt x="1323418" y="1365334"/>
                  </a:lnTo>
                  <a:lnTo>
                    <a:pt x="1341999" y="1410986"/>
                  </a:lnTo>
                  <a:lnTo>
                    <a:pt x="1360222" y="1457135"/>
                  </a:lnTo>
                  <a:lnTo>
                    <a:pt x="1378081" y="1503768"/>
                  </a:lnTo>
                  <a:lnTo>
                    <a:pt x="1395567" y="1550872"/>
                  </a:lnTo>
                  <a:lnTo>
                    <a:pt x="1412676" y="1598434"/>
                  </a:lnTo>
                  <a:lnTo>
                    <a:pt x="1429400" y="1646440"/>
                  </a:lnTo>
                  <a:lnTo>
                    <a:pt x="1445732" y="1694878"/>
                  </a:lnTo>
                  <a:lnTo>
                    <a:pt x="1461667" y="1743734"/>
                  </a:lnTo>
                  <a:lnTo>
                    <a:pt x="1477196" y="1792996"/>
                  </a:lnTo>
                  <a:lnTo>
                    <a:pt x="1492314" y="1842650"/>
                  </a:lnTo>
                  <a:lnTo>
                    <a:pt x="1507015" y="1892684"/>
                  </a:lnTo>
                  <a:lnTo>
                    <a:pt x="1521291" y="1943083"/>
                  </a:lnTo>
                  <a:lnTo>
                    <a:pt x="1535135" y="1993836"/>
                  </a:lnTo>
                  <a:lnTo>
                    <a:pt x="1548542" y="2044928"/>
                  </a:lnTo>
                  <a:lnTo>
                    <a:pt x="1561504" y="2096348"/>
                  </a:lnTo>
                  <a:lnTo>
                    <a:pt x="1574015" y="2148081"/>
                  </a:lnTo>
                  <a:lnTo>
                    <a:pt x="1585575" y="2197942"/>
                  </a:lnTo>
                  <a:lnTo>
                    <a:pt x="1596709" y="2248067"/>
                  </a:lnTo>
                  <a:lnTo>
                    <a:pt x="1607411" y="2298445"/>
                  </a:lnTo>
                  <a:lnTo>
                    <a:pt x="1617675" y="2349065"/>
                  </a:lnTo>
                  <a:lnTo>
                    <a:pt x="1627496" y="2399915"/>
                  </a:lnTo>
                  <a:lnTo>
                    <a:pt x="1636866" y="2450984"/>
                  </a:lnTo>
                  <a:lnTo>
                    <a:pt x="1645782" y="2502260"/>
                  </a:lnTo>
                  <a:lnTo>
                    <a:pt x="1654235" y="2553732"/>
                  </a:lnTo>
                  <a:lnTo>
                    <a:pt x="1662222" y="2605388"/>
                  </a:lnTo>
                  <a:lnTo>
                    <a:pt x="1669736" y="2657217"/>
                  </a:lnTo>
                  <a:lnTo>
                    <a:pt x="1676771" y="2709206"/>
                  </a:lnTo>
                  <a:lnTo>
                    <a:pt x="1683321" y="2761345"/>
                  </a:lnTo>
                  <a:lnTo>
                    <a:pt x="1689382" y="2813623"/>
                  </a:lnTo>
                  <a:lnTo>
                    <a:pt x="1694945" y="2866028"/>
                  </a:lnTo>
                  <a:lnTo>
                    <a:pt x="1700007" y="2918547"/>
                  </a:lnTo>
                  <a:lnTo>
                    <a:pt x="1704560" y="2971169"/>
                  </a:lnTo>
                  <a:lnTo>
                    <a:pt x="1708600" y="3023884"/>
                  </a:lnTo>
                  <a:lnTo>
                    <a:pt x="1712119" y="3076679"/>
                  </a:lnTo>
                  <a:lnTo>
                    <a:pt x="1714415" y="3116322"/>
                  </a:lnTo>
                  <a:lnTo>
                    <a:pt x="1716413" y="3155999"/>
                  </a:lnTo>
                  <a:lnTo>
                    <a:pt x="1718110" y="3195704"/>
                  </a:lnTo>
                  <a:lnTo>
                    <a:pt x="1719503" y="3235434"/>
                  </a:lnTo>
                  <a:lnTo>
                    <a:pt x="1720592" y="3275183"/>
                  </a:lnTo>
                  <a:lnTo>
                    <a:pt x="1720700" y="3280206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4111" y="8690275"/>
              <a:ext cx="81977" cy="10585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927228" y="5818400"/>
              <a:ext cx="724535" cy="2882265"/>
            </a:xfrm>
            <a:custGeom>
              <a:avLst/>
              <a:gdLst/>
              <a:ahLst/>
              <a:cxnLst/>
              <a:rect l="l" t="t" r="r" b="b"/>
              <a:pathLst>
                <a:path w="724534" h="2882265">
                  <a:moveTo>
                    <a:pt x="724089" y="0"/>
                  </a:moveTo>
                  <a:lnTo>
                    <a:pt x="676849" y="8372"/>
                  </a:lnTo>
                  <a:lnTo>
                    <a:pt x="629788" y="32997"/>
                  </a:lnTo>
                  <a:lnTo>
                    <a:pt x="583085" y="73135"/>
                  </a:lnTo>
                  <a:lnTo>
                    <a:pt x="536917" y="128048"/>
                  </a:lnTo>
                  <a:lnTo>
                    <a:pt x="514090" y="160815"/>
                  </a:lnTo>
                  <a:lnTo>
                    <a:pt x="491465" y="196998"/>
                  </a:lnTo>
                  <a:lnTo>
                    <a:pt x="469062" y="236505"/>
                  </a:lnTo>
                  <a:lnTo>
                    <a:pt x="446906" y="279245"/>
                  </a:lnTo>
                  <a:lnTo>
                    <a:pt x="425017" y="325124"/>
                  </a:lnTo>
                  <a:lnTo>
                    <a:pt x="403419" y="374050"/>
                  </a:lnTo>
                  <a:lnTo>
                    <a:pt x="382133" y="425932"/>
                  </a:lnTo>
                  <a:lnTo>
                    <a:pt x="361183" y="480676"/>
                  </a:lnTo>
                  <a:lnTo>
                    <a:pt x="340590" y="538190"/>
                  </a:lnTo>
                  <a:lnTo>
                    <a:pt x="320377" y="598382"/>
                  </a:lnTo>
                  <a:lnTo>
                    <a:pt x="300566" y="661160"/>
                  </a:lnTo>
                  <a:lnTo>
                    <a:pt x="281179" y="726431"/>
                  </a:lnTo>
                  <a:lnTo>
                    <a:pt x="262239" y="794103"/>
                  </a:lnTo>
                  <a:lnTo>
                    <a:pt x="243769" y="864084"/>
                  </a:lnTo>
                  <a:lnTo>
                    <a:pt x="225789" y="936281"/>
                  </a:lnTo>
                  <a:lnTo>
                    <a:pt x="215155" y="981017"/>
                  </a:lnTo>
                  <a:lnTo>
                    <a:pt x="204714" y="1026510"/>
                  </a:lnTo>
                  <a:lnTo>
                    <a:pt x="194472" y="1072740"/>
                  </a:lnTo>
                  <a:lnTo>
                    <a:pt x="184432" y="1119688"/>
                  </a:lnTo>
                  <a:lnTo>
                    <a:pt x="174601" y="1167331"/>
                  </a:lnTo>
                  <a:lnTo>
                    <a:pt x="164982" y="1215650"/>
                  </a:lnTo>
                  <a:lnTo>
                    <a:pt x="155581" y="1264624"/>
                  </a:lnTo>
                  <a:lnTo>
                    <a:pt x="146404" y="1314233"/>
                  </a:lnTo>
                  <a:lnTo>
                    <a:pt x="137454" y="1364456"/>
                  </a:lnTo>
                  <a:lnTo>
                    <a:pt x="128737" y="1415273"/>
                  </a:lnTo>
                  <a:lnTo>
                    <a:pt x="120257" y="1466664"/>
                  </a:lnTo>
                  <a:lnTo>
                    <a:pt x="112021" y="1518607"/>
                  </a:lnTo>
                  <a:lnTo>
                    <a:pt x="104032" y="1571083"/>
                  </a:lnTo>
                  <a:lnTo>
                    <a:pt x="96296" y="1624070"/>
                  </a:lnTo>
                  <a:lnTo>
                    <a:pt x="88817" y="1677549"/>
                  </a:lnTo>
                  <a:lnTo>
                    <a:pt x="81601" y="1731499"/>
                  </a:lnTo>
                  <a:lnTo>
                    <a:pt x="74652" y="1785899"/>
                  </a:lnTo>
                  <a:lnTo>
                    <a:pt x="67976" y="1840729"/>
                  </a:lnTo>
                  <a:lnTo>
                    <a:pt x="61577" y="1895969"/>
                  </a:lnTo>
                  <a:lnTo>
                    <a:pt x="56277" y="1943990"/>
                  </a:lnTo>
                  <a:lnTo>
                    <a:pt x="51192" y="1992288"/>
                  </a:lnTo>
                  <a:lnTo>
                    <a:pt x="46323" y="2040849"/>
                  </a:lnTo>
                  <a:lnTo>
                    <a:pt x="41675" y="2089662"/>
                  </a:lnTo>
                  <a:lnTo>
                    <a:pt x="37250" y="2138711"/>
                  </a:lnTo>
                  <a:lnTo>
                    <a:pt x="33051" y="2187985"/>
                  </a:lnTo>
                  <a:lnTo>
                    <a:pt x="29083" y="2237470"/>
                  </a:lnTo>
                  <a:lnTo>
                    <a:pt x="25347" y="2287153"/>
                  </a:lnTo>
                  <a:lnTo>
                    <a:pt x="21847" y="2337020"/>
                  </a:lnTo>
                  <a:lnTo>
                    <a:pt x="18587" y="2387059"/>
                  </a:lnTo>
                  <a:lnTo>
                    <a:pt x="15569" y="2437256"/>
                  </a:lnTo>
                  <a:lnTo>
                    <a:pt x="12533" y="2492641"/>
                  </a:lnTo>
                  <a:lnTo>
                    <a:pt x="9799" y="2548183"/>
                  </a:lnTo>
                  <a:lnTo>
                    <a:pt x="7371" y="2603865"/>
                  </a:lnTo>
                  <a:lnTo>
                    <a:pt x="5252" y="2659670"/>
                  </a:lnTo>
                  <a:lnTo>
                    <a:pt x="3448" y="2715581"/>
                  </a:lnTo>
                  <a:lnTo>
                    <a:pt x="1641" y="2785590"/>
                  </a:lnTo>
                  <a:lnTo>
                    <a:pt x="340" y="2855703"/>
                  </a:lnTo>
                  <a:lnTo>
                    <a:pt x="0" y="2881802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86238" y="8690482"/>
              <a:ext cx="81979" cy="10569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774350" y="8814350"/>
            <a:ext cx="8304530" cy="601980"/>
          </a:xfrm>
          <a:prstGeom prst="rect">
            <a:avLst/>
          </a:prstGeom>
          <a:solidFill>
            <a:srgbClr val="64BBE1"/>
          </a:solidFill>
        </p:spPr>
        <p:txBody>
          <a:bodyPr vert="horz" wrap="square" lIns="0" tIns="137160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1080"/>
              </a:spcBef>
            </a:pP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Федеральный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FFFFFF"/>
                </a:solidFill>
                <a:latin typeface="Tahoma"/>
                <a:cs typeface="Tahoma"/>
              </a:rPr>
              <a:t>«Цифровая</a:t>
            </a:r>
            <a:r>
              <a:rPr sz="20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FFFFFF"/>
                </a:solidFill>
                <a:latin typeface="Tahoma"/>
                <a:cs typeface="Tahoma"/>
              </a:rPr>
              <a:t>образовательная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среда»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885509" y="9489119"/>
            <a:ext cx="82550" cy="512445"/>
            <a:chOff x="8885509" y="9489119"/>
            <a:chExt cx="82550" cy="512445"/>
          </a:xfrm>
        </p:grpSpPr>
        <p:sp>
          <p:nvSpPr>
            <p:cNvPr id="34" name="object 34"/>
            <p:cNvSpPr/>
            <p:nvPr/>
          </p:nvSpPr>
          <p:spPr>
            <a:xfrm>
              <a:off x="8926500" y="9489119"/>
              <a:ext cx="0" cy="416559"/>
            </a:xfrm>
            <a:custGeom>
              <a:avLst/>
              <a:gdLst/>
              <a:ahLst/>
              <a:cxnLst/>
              <a:rect l="l" t="t" r="r" b="b"/>
              <a:pathLst>
                <a:path h="416559">
                  <a:moveTo>
                    <a:pt x="0" y="0"/>
                  </a:moveTo>
                  <a:lnTo>
                    <a:pt x="0" y="416099"/>
                  </a:lnTo>
                </a:path>
              </a:pathLst>
            </a:custGeom>
            <a:ln w="19049">
              <a:solidFill>
                <a:srgbClr val="9E9E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5509" y="9895694"/>
              <a:ext cx="81980" cy="10550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83038" y="9279665"/>
            <a:ext cx="330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888888"/>
                </a:solidFill>
                <a:latin typeface="Tahoma"/>
                <a:cs typeface="Tahoma"/>
              </a:rPr>
              <a:t>02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64BB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17087" y="887900"/>
            <a:ext cx="11621135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000" b="1" spc="-200" dirty="0">
                <a:solidFill>
                  <a:srgbClr val="FFFFFF"/>
                </a:solidFill>
                <a:latin typeface="Tahoma"/>
                <a:cs typeface="Tahoma"/>
              </a:rPr>
              <a:t>Федеральный</a:t>
            </a:r>
            <a:r>
              <a:rPr sz="50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0" b="1" spc="-10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endParaRPr sz="5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5000" b="1" spc="-275" dirty="0">
                <a:solidFill>
                  <a:srgbClr val="FFFFFF"/>
                </a:solidFill>
                <a:latin typeface="Tahoma"/>
                <a:cs typeface="Tahoma"/>
              </a:rPr>
              <a:t>«Цифровая</a:t>
            </a:r>
            <a:r>
              <a:rPr sz="50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0" b="1" spc="-150" dirty="0">
                <a:solidFill>
                  <a:srgbClr val="FFFFFF"/>
                </a:solidFill>
                <a:latin typeface="Tahoma"/>
                <a:cs typeface="Tahoma"/>
              </a:rPr>
              <a:t>образовательная</a:t>
            </a:r>
            <a:r>
              <a:rPr sz="50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000" b="1" spc="-95" dirty="0">
                <a:solidFill>
                  <a:srgbClr val="FFFFFF"/>
                </a:solidFill>
                <a:latin typeface="Tahoma"/>
                <a:cs typeface="Tahoma"/>
              </a:rPr>
              <a:t>среда»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04507" y="505365"/>
            <a:ext cx="68745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14607F"/>
                </a:solidFill>
                <a:latin typeface="Tahoma"/>
                <a:cs typeface="Tahoma"/>
              </a:rPr>
              <a:t>Национальные</a:t>
            </a:r>
            <a:r>
              <a:rPr sz="2000" spc="-114" dirty="0">
                <a:solidFill>
                  <a:srgbClr val="14607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14607F"/>
                </a:solidFill>
                <a:latin typeface="Tahoma"/>
                <a:cs typeface="Tahoma"/>
              </a:rPr>
              <a:t>цели</a:t>
            </a:r>
            <a:r>
              <a:rPr sz="2000" spc="-110" dirty="0">
                <a:solidFill>
                  <a:srgbClr val="14607F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14607F"/>
                </a:solidFill>
                <a:latin typeface="Tahoma"/>
                <a:cs typeface="Tahoma"/>
              </a:rPr>
              <a:t>развития</a:t>
            </a:r>
            <a:r>
              <a:rPr sz="2000" spc="-110" dirty="0">
                <a:solidFill>
                  <a:srgbClr val="14607F"/>
                </a:solidFill>
                <a:latin typeface="Tahoma"/>
                <a:cs typeface="Tahoma"/>
              </a:rPr>
              <a:t> </a:t>
            </a:r>
            <a:r>
              <a:rPr sz="2000" spc="135" dirty="0">
                <a:solidFill>
                  <a:srgbClr val="14607F"/>
                </a:solidFill>
                <a:latin typeface="Tahoma"/>
                <a:cs typeface="Tahoma"/>
              </a:rPr>
              <a:t>Российской</a:t>
            </a:r>
            <a:r>
              <a:rPr sz="2000" spc="-110" dirty="0">
                <a:solidFill>
                  <a:srgbClr val="14607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14607F"/>
                </a:solidFill>
                <a:latin typeface="Tahoma"/>
                <a:cs typeface="Tahoma"/>
              </a:rPr>
              <a:t>Федерации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799" y="3753048"/>
            <a:ext cx="5394325" cy="2164715"/>
          </a:xfrm>
          <a:custGeom>
            <a:avLst/>
            <a:gdLst/>
            <a:ahLst/>
            <a:cxnLst/>
            <a:rect l="l" t="t" r="r" b="b"/>
            <a:pathLst>
              <a:path w="5394325" h="2164715">
                <a:moveTo>
                  <a:pt x="306303" y="2164548"/>
                </a:moveTo>
                <a:lnTo>
                  <a:pt x="256619" y="2160730"/>
                </a:lnTo>
                <a:lnTo>
                  <a:pt x="209487" y="2149305"/>
                </a:lnTo>
                <a:lnTo>
                  <a:pt x="165539" y="2130900"/>
                </a:lnTo>
                <a:lnTo>
                  <a:pt x="125404" y="2106144"/>
                </a:lnTo>
                <a:lnTo>
                  <a:pt x="89714" y="2075665"/>
                </a:lnTo>
                <a:lnTo>
                  <a:pt x="59098" y="2040092"/>
                </a:lnTo>
                <a:lnTo>
                  <a:pt x="34189" y="2000052"/>
                </a:lnTo>
                <a:lnTo>
                  <a:pt x="15615" y="1956175"/>
                </a:lnTo>
                <a:lnTo>
                  <a:pt x="4008" y="1909087"/>
                </a:lnTo>
                <a:lnTo>
                  <a:pt x="0" y="1859418"/>
                </a:lnTo>
                <a:lnTo>
                  <a:pt x="0" y="325830"/>
                </a:lnTo>
                <a:lnTo>
                  <a:pt x="4008" y="276130"/>
                </a:lnTo>
                <a:lnTo>
                  <a:pt x="15615" y="228954"/>
                </a:lnTo>
                <a:lnTo>
                  <a:pt x="34189" y="184934"/>
                </a:lnTo>
                <a:lnTo>
                  <a:pt x="59098" y="144703"/>
                </a:lnTo>
                <a:lnTo>
                  <a:pt x="89714" y="108895"/>
                </a:lnTo>
                <a:lnTo>
                  <a:pt x="125404" y="78142"/>
                </a:lnTo>
                <a:lnTo>
                  <a:pt x="165539" y="53078"/>
                </a:lnTo>
                <a:lnTo>
                  <a:pt x="209487" y="34336"/>
                </a:lnTo>
                <a:lnTo>
                  <a:pt x="256619" y="22548"/>
                </a:lnTo>
                <a:lnTo>
                  <a:pt x="306303" y="18348"/>
                </a:lnTo>
                <a:lnTo>
                  <a:pt x="5087996" y="0"/>
                </a:lnTo>
                <a:lnTo>
                  <a:pt x="5136202" y="3630"/>
                </a:lnTo>
                <a:lnTo>
                  <a:pt x="5182786" y="14672"/>
                </a:lnTo>
                <a:lnTo>
                  <a:pt x="5226927" y="32786"/>
                </a:lnTo>
                <a:lnTo>
                  <a:pt x="5267801" y="57636"/>
                </a:lnTo>
                <a:lnTo>
                  <a:pt x="5304585" y="88883"/>
                </a:lnTo>
                <a:lnTo>
                  <a:pt x="5335974" y="125548"/>
                </a:lnTo>
                <a:lnTo>
                  <a:pt x="5360980" y="166326"/>
                </a:lnTo>
                <a:lnTo>
                  <a:pt x="5379264" y="210397"/>
                </a:lnTo>
                <a:lnTo>
                  <a:pt x="5390484" y="256939"/>
                </a:lnTo>
                <a:lnTo>
                  <a:pt x="5394299" y="305130"/>
                </a:lnTo>
                <a:lnTo>
                  <a:pt x="5394299" y="1838718"/>
                </a:lnTo>
                <a:lnTo>
                  <a:pt x="5390290" y="1888418"/>
                </a:lnTo>
                <a:lnTo>
                  <a:pt x="5378684" y="1935595"/>
                </a:lnTo>
                <a:lnTo>
                  <a:pt x="5360110" y="1979615"/>
                </a:lnTo>
                <a:lnTo>
                  <a:pt x="5335201" y="2019845"/>
                </a:lnTo>
                <a:lnTo>
                  <a:pt x="5304585" y="2055654"/>
                </a:lnTo>
                <a:lnTo>
                  <a:pt x="5268895" y="2086406"/>
                </a:lnTo>
                <a:lnTo>
                  <a:pt x="5228760" y="2111470"/>
                </a:lnTo>
                <a:lnTo>
                  <a:pt x="5184812" y="2130212"/>
                </a:lnTo>
                <a:lnTo>
                  <a:pt x="5137680" y="2142000"/>
                </a:lnTo>
                <a:lnTo>
                  <a:pt x="5087996" y="2146199"/>
                </a:lnTo>
                <a:lnTo>
                  <a:pt x="306303" y="21645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1511" y="3977506"/>
            <a:ext cx="3505835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00"/>
              </a:spcBef>
            </a:pPr>
            <a:r>
              <a:rPr sz="2300" spc="120" dirty="0">
                <a:latin typeface="Tahoma"/>
                <a:cs typeface="Tahoma"/>
              </a:rPr>
              <a:t>Создание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3450" spc="172" baseline="1207" dirty="0">
                <a:latin typeface="Tahoma"/>
                <a:cs typeface="Tahoma"/>
              </a:rPr>
              <a:t>современной </a:t>
            </a:r>
            <a:r>
              <a:rPr sz="2300" spc="90" dirty="0">
                <a:latin typeface="Tahoma"/>
                <a:cs typeface="Tahoma"/>
              </a:rPr>
              <a:t>и</a:t>
            </a:r>
            <a:r>
              <a:rPr sz="2300" spc="-125" dirty="0">
                <a:latin typeface="Tahoma"/>
                <a:cs typeface="Tahoma"/>
              </a:rPr>
              <a:t> </a:t>
            </a:r>
            <a:r>
              <a:rPr sz="2300" spc="105" dirty="0">
                <a:latin typeface="Tahoma"/>
                <a:cs typeface="Tahoma"/>
              </a:rPr>
              <a:t>безопасной</a:t>
            </a:r>
            <a:r>
              <a:rPr sz="2300" spc="-120" dirty="0">
                <a:latin typeface="Tahoma"/>
                <a:cs typeface="Tahoma"/>
              </a:rPr>
              <a:t> </a:t>
            </a:r>
            <a:r>
              <a:rPr sz="3450" spc="120" baseline="1207" dirty="0">
                <a:latin typeface="Tahoma"/>
                <a:cs typeface="Tahoma"/>
              </a:rPr>
              <a:t>цифровой </a:t>
            </a:r>
            <a:r>
              <a:rPr sz="2300" spc="90" dirty="0">
                <a:latin typeface="Tahoma"/>
                <a:cs typeface="Tahoma"/>
              </a:rPr>
              <a:t>образова</a:t>
            </a:r>
            <a:r>
              <a:rPr sz="3450" spc="135" baseline="1207" dirty="0">
                <a:latin typeface="Tahoma"/>
                <a:cs typeface="Tahoma"/>
              </a:rPr>
              <a:t>тельной</a:t>
            </a:r>
            <a:r>
              <a:rPr sz="3450" spc="-142" baseline="1207" dirty="0">
                <a:latin typeface="Tahoma"/>
                <a:cs typeface="Tahoma"/>
              </a:rPr>
              <a:t> </a:t>
            </a:r>
            <a:r>
              <a:rPr sz="3450" spc="150" baseline="2415" dirty="0">
                <a:latin typeface="Tahoma"/>
                <a:cs typeface="Tahoma"/>
              </a:rPr>
              <a:t>среды</a:t>
            </a:r>
            <a:endParaRPr sz="3450" baseline="2415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06450" y="3853722"/>
            <a:ext cx="5394325" cy="2169795"/>
          </a:xfrm>
          <a:custGeom>
            <a:avLst/>
            <a:gdLst/>
            <a:ahLst/>
            <a:cxnLst/>
            <a:rect l="l" t="t" r="r" b="b"/>
            <a:pathLst>
              <a:path w="5394325" h="2169795">
                <a:moveTo>
                  <a:pt x="280699" y="2169651"/>
                </a:moveTo>
                <a:lnTo>
                  <a:pt x="235168" y="2166119"/>
                </a:lnTo>
                <a:lnTo>
                  <a:pt x="191977" y="2155617"/>
                </a:lnTo>
                <a:lnTo>
                  <a:pt x="151702" y="2138721"/>
                </a:lnTo>
                <a:lnTo>
                  <a:pt x="114922" y="2116008"/>
                </a:lnTo>
                <a:lnTo>
                  <a:pt x="82215" y="2088054"/>
                </a:lnTo>
                <a:lnTo>
                  <a:pt x="54158" y="2055434"/>
                </a:lnTo>
                <a:lnTo>
                  <a:pt x="31331" y="2018725"/>
                </a:lnTo>
                <a:lnTo>
                  <a:pt x="14310" y="1978503"/>
                </a:lnTo>
                <a:lnTo>
                  <a:pt x="3673" y="1935344"/>
                </a:lnTo>
                <a:lnTo>
                  <a:pt x="0" y="1889824"/>
                </a:lnTo>
                <a:lnTo>
                  <a:pt x="0" y="296627"/>
                </a:lnTo>
                <a:lnTo>
                  <a:pt x="3673" y="251084"/>
                </a:lnTo>
                <a:lnTo>
                  <a:pt x="14310" y="207859"/>
                </a:lnTo>
                <a:lnTo>
                  <a:pt x="31331" y="167531"/>
                </a:lnTo>
                <a:lnTo>
                  <a:pt x="54158" y="130679"/>
                </a:lnTo>
                <a:lnTo>
                  <a:pt x="82215" y="97885"/>
                </a:lnTo>
                <a:lnTo>
                  <a:pt x="114922" y="69726"/>
                </a:lnTo>
                <a:lnTo>
                  <a:pt x="151702" y="46784"/>
                </a:lnTo>
                <a:lnTo>
                  <a:pt x="191977" y="29638"/>
                </a:lnTo>
                <a:lnTo>
                  <a:pt x="235168" y="18867"/>
                </a:lnTo>
                <a:lnTo>
                  <a:pt x="280699" y="15051"/>
                </a:lnTo>
                <a:lnTo>
                  <a:pt x="5113599" y="0"/>
                </a:lnTo>
                <a:lnTo>
                  <a:pt x="5168618" y="5272"/>
                </a:lnTo>
                <a:lnTo>
                  <a:pt x="5221019" y="21032"/>
                </a:lnTo>
                <a:lnTo>
                  <a:pt x="5269332" y="46676"/>
                </a:lnTo>
                <a:lnTo>
                  <a:pt x="5312084" y="81597"/>
                </a:lnTo>
                <a:lnTo>
                  <a:pt x="5347139" y="124240"/>
                </a:lnTo>
                <a:lnTo>
                  <a:pt x="5372933" y="172474"/>
                </a:lnTo>
                <a:lnTo>
                  <a:pt x="5388856" y="224826"/>
                </a:lnTo>
                <a:lnTo>
                  <a:pt x="5394299" y="279827"/>
                </a:lnTo>
                <a:lnTo>
                  <a:pt x="5394299" y="1873024"/>
                </a:lnTo>
                <a:lnTo>
                  <a:pt x="5390626" y="1918567"/>
                </a:lnTo>
                <a:lnTo>
                  <a:pt x="5379989" y="1961792"/>
                </a:lnTo>
                <a:lnTo>
                  <a:pt x="5362968" y="2002120"/>
                </a:lnTo>
                <a:lnTo>
                  <a:pt x="5340141" y="2038971"/>
                </a:lnTo>
                <a:lnTo>
                  <a:pt x="5312084" y="2071766"/>
                </a:lnTo>
                <a:lnTo>
                  <a:pt x="5279377" y="2099924"/>
                </a:lnTo>
                <a:lnTo>
                  <a:pt x="5242597" y="2122866"/>
                </a:lnTo>
                <a:lnTo>
                  <a:pt x="5202322" y="2140013"/>
                </a:lnTo>
                <a:lnTo>
                  <a:pt x="5159131" y="2150784"/>
                </a:lnTo>
                <a:lnTo>
                  <a:pt x="5113599" y="2154599"/>
                </a:lnTo>
                <a:lnTo>
                  <a:pt x="280699" y="2169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42663" y="4067362"/>
            <a:ext cx="3508375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0"/>
              </a:spcBef>
            </a:pPr>
            <a:r>
              <a:rPr sz="2300" spc="110" dirty="0">
                <a:latin typeface="Tahoma"/>
                <a:cs typeface="Tahoma"/>
              </a:rPr>
              <a:t>Поставк</a:t>
            </a:r>
            <a:r>
              <a:rPr sz="3450" spc="165" baseline="1207" dirty="0">
                <a:latin typeface="Tahoma"/>
                <a:cs typeface="Tahoma"/>
              </a:rPr>
              <a:t>а</a:t>
            </a:r>
            <a:r>
              <a:rPr sz="3450" spc="-172" baseline="1207" dirty="0">
                <a:latin typeface="Tahoma"/>
                <a:cs typeface="Tahoma"/>
              </a:rPr>
              <a:t> </a:t>
            </a:r>
            <a:r>
              <a:rPr sz="3450" spc="135" baseline="1207" dirty="0">
                <a:latin typeface="Tahoma"/>
                <a:cs typeface="Tahoma"/>
              </a:rPr>
              <a:t>оборудования </a:t>
            </a:r>
            <a:r>
              <a:rPr sz="2300" spc="95" dirty="0">
                <a:latin typeface="Tahoma"/>
                <a:cs typeface="Tahoma"/>
              </a:rPr>
              <a:t>для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2300" spc="100" dirty="0">
                <a:latin typeface="Tahoma"/>
                <a:cs typeface="Tahoma"/>
              </a:rPr>
              <a:t>ЦОС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95911" y="3769522"/>
            <a:ext cx="5448935" cy="2505710"/>
          </a:xfrm>
          <a:custGeom>
            <a:avLst/>
            <a:gdLst/>
            <a:ahLst/>
            <a:cxnLst/>
            <a:rect l="l" t="t" r="r" b="b"/>
            <a:pathLst>
              <a:path w="5448934" h="2505710">
                <a:moveTo>
                  <a:pt x="390207" y="2505499"/>
                </a:moveTo>
                <a:lnTo>
                  <a:pt x="342740" y="2503871"/>
                </a:lnTo>
                <a:lnTo>
                  <a:pt x="297199" y="2495542"/>
                </a:lnTo>
                <a:lnTo>
                  <a:pt x="254097" y="2480986"/>
                </a:lnTo>
                <a:lnTo>
                  <a:pt x="213947" y="2460680"/>
                </a:lnTo>
                <a:lnTo>
                  <a:pt x="177261" y="2435101"/>
                </a:lnTo>
                <a:lnTo>
                  <a:pt x="144552" y="2404724"/>
                </a:lnTo>
                <a:lnTo>
                  <a:pt x="116335" y="2370027"/>
                </a:lnTo>
                <a:lnTo>
                  <a:pt x="93120" y="2331485"/>
                </a:lnTo>
                <a:lnTo>
                  <a:pt x="75422" y="2289575"/>
                </a:lnTo>
                <a:lnTo>
                  <a:pt x="63753" y="2244773"/>
                </a:lnTo>
                <a:lnTo>
                  <a:pt x="58626" y="2197556"/>
                </a:lnTo>
                <a:lnTo>
                  <a:pt x="0" y="518242"/>
                </a:lnTo>
                <a:lnTo>
                  <a:pt x="1820" y="470754"/>
                </a:lnTo>
                <a:lnTo>
                  <a:pt x="10334" y="425165"/>
                </a:lnTo>
                <a:lnTo>
                  <a:pt x="25062" y="381990"/>
                </a:lnTo>
                <a:lnTo>
                  <a:pt x="45526" y="341744"/>
                </a:lnTo>
                <a:lnTo>
                  <a:pt x="71247" y="304942"/>
                </a:lnTo>
                <a:lnTo>
                  <a:pt x="101749" y="272099"/>
                </a:lnTo>
                <a:lnTo>
                  <a:pt x="136551" y="243731"/>
                </a:lnTo>
                <a:lnTo>
                  <a:pt x="175177" y="220351"/>
                </a:lnTo>
                <a:lnTo>
                  <a:pt x="217147" y="202476"/>
                </a:lnTo>
                <a:lnTo>
                  <a:pt x="261983" y="190620"/>
                </a:lnTo>
                <a:lnTo>
                  <a:pt x="309207" y="185299"/>
                </a:lnTo>
                <a:lnTo>
                  <a:pt x="5058518" y="0"/>
                </a:lnTo>
                <a:lnTo>
                  <a:pt x="5109081" y="2024"/>
                </a:lnTo>
                <a:lnTo>
                  <a:pt x="5158218" y="11861"/>
                </a:lnTo>
                <a:lnTo>
                  <a:pt x="5205057" y="29187"/>
                </a:lnTo>
                <a:lnTo>
                  <a:pt x="5248725" y="53680"/>
                </a:lnTo>
                <a:lnTo>
                  <a:pt x="5288348" y="85016"/>
                </a:lnTo>
                <a:lnTo>
                  <a:pt x="5322524" y="122218"/>
                </a:lnTo>
                <a:lnTo>
                  <a:pt x="5350173" y="163958"/>
                </a:lnTo>
                <a:lnTo>
                  <a:pt x="5370910" y="209390"/>
                </a:lnTo>
                <a:lnTo>
                  <a:pt x="5384348" y="257667"/>
                </a:lnTo>
                <a:lnTo>
                  <a:pt x="5390099" y="307942"/>
                </a:lnTo>
                <a:lnTo>
                  <a:pt x="5448726" y="1987256"/>
                </a:lnTo>
                <a:lnTo>
                  <a:pt x="5446905" y="2034744"/>
                </a:lnTo>
                <a:lnTo>
                  <a:pt x="5438392" y="2080334"/>
                </a:lnTo>
                <a:lnTo>
                  <a:pt x="5423664" y="2123509"/>
                </a:lnTo>
                <a:lnTo>
                  <a:pt x="5403200" y="2163755"/>
                </a:lnTo>
                <a:lnTo>
                  <a:pt x="5377478" y="2200556"/>
                </a:lnTo>
                <a:lnTo>
                  <a:pt x="5346977" y="2233399"/>
                </a:lnTo>
                <a:lnTo>
                  <a:pt x="5312174" y="2261767"/>
                </a:lnTo>
                <a:lnTo>
                  <a:pt x="5273549" y="2285147"/>
                </a:lnTo>
                <a:lnTo>
                  <a:pt x="5231579" y="2303022"/>
                </a:lnTo>
                <a:lnTo>
                  <a:pt x="5186743" y="2314878"/>
                </a:lnTo>
                <a:lnTo>
                  <a:pt x="5139518" y="2320199"/>
                </a:lnTo>
                <a:lnTo>
                  <a:pt x="390207" y="2505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1480000">
            <a:off x="6755156" y="4191761"/>
            <a:ext cx="453569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300" spc="100" dirty="0">
                <a:latin typeface="Tahoma"/>
                <a:cs typeface="Tahoma"/>
              </a:rPr>
              <a:t>Обеспечение</a:t>
            </a:r>
            <a:r>
              <a:rPr sz="2300" spc="-130" dirty="0">
                <a:latin typeface="Tahoma"/>
                <a:cs typeface="Tahoma"/>
              </a:rPr>
              <a:t> </a:t>
            </a:r>
            <a:r>
              <a:rPr sz="3450" spc="120" baseline="1207" dirty="0">
                <a:latin typeface="Tahoma"/>
                <a:cs typeface="Tahoma"/>
              </a:rPr>
              <a:t>образова</a:t>
            </a:r>
            <a:r>
              <a:rPr sz="3450" spc="120" baseline="2415" dirty="0">
                <a:latin typeface="Tahoma"/>
                <a:cs typeface="Tahoma"/>
              </a:rPr>
              <a:t>тельных</a:t>
            </a:r>
            <a:endParaRPr sz="3450" baseline="2415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 rot="21480000">
            <a:off x="6763338" y="4640799"/>
            <a:ext cx="1883967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300" spc="90" dirty="0">
                <a:latin typeface="Tahoma"/>
                <a:cs typeface="Tahoma"/>
              </a:rPr>
              <a:t>организаций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1480000">
            <a:off x="6782872" y="4996231"/>
            <a:ext cx="4274018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300" spc="120" dirty="0">
                <a:latin typeface="Tahoma"/>
                <a:cs typeface="Tahoma"/>
              </a:rPr>
              <a:t>высок</a:t>
            </a:r>
            <a:r>
              <a:rPr sz="3450" spc="179" baseline="1207" dirty="0">
                <a:latin typeface="Tahoma"/>
                <a:cs typeface="Tahoma"/>
              </a:rPr>
              <a:t>оскоростным</a:t>
            </a:r>
            <a:r>
              <a:rPr sz="3450" spc="-187" baseline="1207" dirty="0">
                <a:latin typeface="Tahoma"/>
                <a:cs typeface="Tahoma"/>
              </a:rPr>
              <a:t> </a:t>
            </a:r>
            <a:r>
              <a:rPr sz="3450" spc="172" baseline="2415" dirty="0">
                <a:latin typeface="Tahoma"/>
                <a:cs typeface="Tahoma"/>
              </a:rPr>
              <a:t>доступом</a:t>
            </a:r>
            <a:endParaRPr sz="3450" baseline="2415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 rot="21480000">
            <a:off x="6794377" y="5425668"/>
            <a:ext cx="2676004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2300" spc="160" dirty="0">
                <a:latin typeface="Tahoma"/>
                <a:cs typeface="Tahoma"/>
              </a:rPr>
              <a:t>к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2300" spc="100" dirty="0">
                <a:latin typeface="Tahoma"/>
                <a:cs typeface="Tahoma"/>
              </a:rPr>
              <a:t>сети</a:t>
            </a:r>
            <a:r>
              <a:rPr sz="2300" spc="-140" dirty="0">
                <a:latin typeface="Tahoma"/>
                <a:cs typeface="Tahoma"/>
              </a:rPr>
              <a:t> </a:t>
            </a:r>
            <a:r>
              <a:rPr sz="3450" spc="75" baseline="1207" dirty="0">
                <a:latin typeface="Tahoma"/>
                <a:cs typeface="Tahoma"/>
              </a:rPr>
              <a:t>«Интерне</a:t>
            </a:r>
            <a:r>
              <a:rPr sz="3450" spc="75" baseline="2415" dirty="0">
                <a:latin typeface="Tahoma"/>
                <a:cs typeface="Tahoma"/>
              </a:rPr>
              <a:t>т»</a:t>
            </a:r>
            <a:endParaRPr sz="3450" baseline="2415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0500" y="6528413"/>
            <a:ext cx="8117840" cy="2195830"/>
          </a:xfrm>
          <a:custGeom>
            <a:avLst/>
            <a:gdLst/>
            <a:ahLst/>
            <a:cxnLst/>
            <a:rect l="l" t="t" r="r" b="b"/>
            <a:pathLst>
              <a:path w="8117840" h="2195829">
                <a:moveTo>
                  <a:pt x="309404" y="2195372"/>
                </a:moveTo>
                <a:lnTo>
                  <a:pt x="263683" y="2192175"/>
                </a:lnTo>
                <a:lnTo>
                  <a:pt x="220044" y="2182579"/>
                </a:lnTo>
                <a:lnTo>
                  <a:pt x="178967" y="2167064"/>
                </a:lnTo>
                <a:lnTo>
                  <a:pt x="140930" y="2146104"/>
                </a:lnTo>
                <a:lnTo>
                  <a:pt x="106412" y="2120178"/>
                </a:lnTo>
                <a:lnTo>
                  <a:pt x="75891" y="2089762"/>
                </a:lnTo>
                <a:lnTo>
                  <a:pt x="49847" y="2055333"/>
                </a:lnTo>
                <a:lnTo>
                  <a:pt x="28756" y="2017368"/>
                </a:lnTo>
                <a:lnTo>
                  <a:pt x="13099" y="1976345"/>
                </a:lnTo>
                <a:lnTo>
                  <a:pt x="3354" y="1932740"/>
                </a:lnTo>
                <a:lnTo>
                  <a:pt x="0" y="1887029"/>
                </a:lnTo>
                <a:lnTo>
                  <a:pt x="0" y="336242"/>
                </a:lnTo>
                <a:lnTo>
                  <a:pt x="3354" y="290509"/>
                </a:lnTo>
                <a:lnTo>
                  <a:pt x="13099" y="246837"/>
                </a:lnTo>
                <a:lnTo>
                  <a:pt x="28756" y="205706"/>
                </a:lnTo>
                <a:lnTo>
                  <a:pt x="49847" y="167596"/>
                </a:lnTo>
                <a:lnTo>
                  <a:pt x="75891" y="132988"/>
                </a:lnTo>
                <a:lnTo>
                  <a:pt x="106412" y="102362"/>
                </a:lnTo>
                <a:lnTo>
                  <a:pt x="140930" y="76199"/>
                </a:lnTo>
                <a:lnTo>
                  <a:pt x="178967" y="54978"/>
                </a:lnTo>
                <a:lnTo>
                  <a:pt x="220044" y="39179"/>
                </a:lnTo>
                <a:lnTo>
                  <a:pt x="263683" y="29284"/>
                </a:lnTo>
                <a:lnTo>
                  <a:pt x="309404" y="25772"/>
                </a:lnTo>
                <a:lnTo>
                  <a:pt x="7808294" y="0"/>
                </a:lnTo>
                <a:lnTo>
                  <a:pt x="7856989" y="3687"/>
                </a:lnTo>
                <a:lnTo>
                  <a:pt x="7904045" y="14858"/>
                </a:lnTo>
                <a:lnTo>
                  <a:pt x="7948632" y="33174"/>
                </a:lnTo>
                <a:lnTo>
                  <a:pt x="7989920" y="58292"/>
                </a:lnTo>
                <a:lnTo>
                  <a:pt x="8027077" y="89871"/>
                </a:lnTo>
                <a:lnTo>
                  <a:pt x="8058783" y="126919"/>
                </a:lnTo>
                <a:lnTo>
                  <a:pt x="8084043" y="168120"/>
                </a:lnTo>
                <a:lnTo>
                  <a:pt x="8102512" y="212645"/>
                </a:lnTo>
                <a:lnTo>
                  <a:pt x="8113845" y="259662"/>
                </a:lnTo>
                <a:lnTo>
                  <a:pt x="8117699" y="308342"/>
                </a:lnTo>
                <a:lnTo>
                  <a:pt x="8117699" y="1859129"/>
                </a:lnTo>
                <a:lnTo>
                  <a:pt x="8114345" y="1904863"/>
                </a:lnTo>
                <a:lnTo>
                  <a:pt x="8104600" y="1948535"/>
                </a:lnTo>
                <a:lnTo>
                  <a:pt x="8088943" y="1989666"/>
                </a:lnTo>
                <a:lnTo>
                  <a:pt x="8067852" y="2027776"/>
                </a:lnTo>
                <a:lnTo>
                  <a:pt x="8041808" y="2062384"/>
                </a:lnTo>
                <a:lnTo>
                  <a:pt x="8011287" y="2093009"/>
                </a:lnTo>
                <a:lnTo>
                  <a:pt x="7976769" y="2119173"/>
                </a:lnTo>
                <a:lnTo>
                  <a:pt x="7938732" y="2140394"/>
                </a:lnTo>
                <a:lnTo>
                  <a:pt x="7897655" y="2156192"/>
                </a:lnTo>
                <a:lnTo>
                  <a:pt x="7854016" y="2166088"/>
                </a:lnTo>
                <a:lnTo>
                  <a:pt x="7808294" y="2169599"/>
                </a:lnTo>
                <a:lnTo>
                  <a:pt x="309404" y="2195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5119" y="6761231"/>
            <a:ext cx="5901055" cy="1226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100"/>
              </a:spcBef>
            </a:pPr>
            <a:r>
              <a:rPr sz="2300" spc="120" dirty="0">
                <a:latin typeface="Tahoma"/>
                <a:cs typeface="Tahoma"/>
              </a:rPr>
              <a:t>Создание</a:t>
            </a:r>
            <a:r>
              <a:rPr sz="2300" spc="-135" dirty="0">
                <a:latin typeface="Tahoma"/>
                <a:cs typeface="Tahoma"/>
              </a:rPr>
              <a:t> </a:t>
            </a:r>
            <a:r>
              <a:rPr sz="3450" spc="195" baseline="1207" dirty="0">
                <a:latin typeface="Tahoma"/>
                <a:cs typeface="Tahoma"/>
              </a:rPr>
              <a:t>сервиса</a:t>
            </a:r>
            <a:r>
              <a:rPr sz="3450" spc="-195" baseline="1207" dirty="0">
                <a:latin typeface="Tahoma"/>
                <a:cs typeface="Tahoma"/>
              </a:rPr>
              <a:t> </a:t>
            </a:r>
            <a:r>
              <a:rPr sz="3450" spc="150" baseline="1207" dirty="0">
                <a:latin typeface="Tahoma"/>
                <a:cs typeface="Tahoma"/>
              </a:rPr>
              <a:t>«Р</a:t>
            </a:r>
            <a:r>
              <a:rPr sz="3450" spc="150" baseline="2415" dirty="0">
                <a:latin typeface="Tahoma"/>
                <a:cs typeface="Tahoma"/>
              </a:rPr>
              <a:t>еестры</a:t>
            </a:r>
            <a:r>
              <a:rPr sz="3450" spc="-202" baseline="2415" dirty="0">
                <a:latin typeface="Tahoma"/>
                <a:cs typeface="Tahoma"/>
              </a:rPr>
              <a:t> </a:t>
            </a:r>
            <a:r>
              <a:rPr sz="3450" spc="127" baseline="2415" dirty="0">
                <a:latin typeface="Tahoma"/>
                <a:cs typeface="Tahoma"/>
              </a:rPr>
              <a:t>участник</a:t>
            </a:r>
            <a:r>
              <a:rPr sz="3450" spc="127" baseline="3623" dirty="0">
                <a:latin typeface="Tahoma"/>
                <a:cs typeface="Tahoma"/>
              </a:rPr>
              <a:t>ов </a:t>
            </a:r>
            <a:r>
              <a:rPr sz="2300" spc="90" dirty="0">
                <a:latin typeface="Tahoma"/>
                <a:cs typeface="Tahoma"/>
              </a:rPr>
              <a:t>образова</a:t>
            </a:r>
            <a:r>
              <a:rPr sz="3450" spc="135" baseline="1207" dirty="0">
                <a:latin typeface="Tahoma"/>
                <a:cs typeface="Tahoma"/>
              </a:rPr>
              <a:t>тельных</a:t>
            </a:r>
            <a:r>
              <a:rPr sz="3450" spc="-217" baseline="1207" dirty="0">
                <a:latin typeface="Tahoma"/>
                <a:cs typeface="Tahoma"/>
              </a:rPr>
              <a:t> </a:t>
            </a:r>
            <a:r>
              <a:rPr sz="3450" spc="120" baseline="1207" dirty="0">
                <a:latin typeface="Tahoma"/>
                <a:cs typeface="Tahoma"/>
              </a:rPr>
              <a:t>о</a:t>
            </a:r>
            <a:r>
              <a:rPr sz="3450" spc="120" baseline="2415" dirty="0">
                <a:latin typeface="Tahoma"/>
                <a:cs typeface="Tahoma"/>
              </a:rPr>
              <a:t>тношений»</a:t>
            </a:r>
            <a:r>
              <a:rPr sz="3450" spc="-209" baseline="2415" dirty="0">
                <a:latin typeface="Tahoma"/>
                <a:cs typeface="Tahoma"/>
              </a:rPr>
              <a:t> </a:t>
            </a:r>
            <a:r>
              <a:rPr sz="3450" spc="135" baseline="2415" dirty="0">
                <a:latin typeface="Tahoma"/>
                <a:cs typeface="Tahoma"/>
              </a:rPr>
              <a:t>и</a:t>
            </a:r>
            <a:r>
              <a:rPr sz="3450" spc="-209" baseline="2415" dirty="0">
                <a:latin typeface="Tahoma"/>
                <a:cs typeface="Tahoma"/>
              </a:rPr>
              <a:t> </a:t>
            </a:r>
            <a:r>
              <a:rPr sz="3450" spc="179" baseline="3623" dirty="0">
                <a:latin typeface="Tahoma"/>
                <a:cs typeface="Tahoma"/>
              </a:rPr>
              <a:t>сервиса </a:t>
            </a:r>
            <a:r>
              <a:rPr sz="2300" spc="85" dirty="0">
                <a:latin typeface="Tahoma"/>
                <a:cs typeface="Tahoma"/>
              </a:rPr>
              <a:t>аналитики</a:t>
            </a:r>
            <a:r>
              <a:rPr sz="2300" spc="-135" dirty="0">
                <a:latin typeface="Tahoma"/>
                <a:cs typeface="Tahoma"/>
              </a:rPr>
              <a:t> </a:t>
            </a:r>
            <a:r>
              <a:rPr sz="3450" spc="150" baseline="1207" dirty="0">
                <a:latin typeface="Tahoma"/>
                <a:cs typeface="Tahoma"/>
              </a:rPr>
              <a:t>ЦОС</a:t>
            </a:r>
            <a:endParaRPr sz="3450" baseline="1207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46059" y="6423609"/>
            <a:ext cx="8168640" cy="2391410"/>
          </a:xfrm>
          <a:custGeom>
            <a:avLst/>
            <a:gdLst/>
            <a:ahLst/>
            <a:cxnLst/>
            <a:rect l="l" t="t" r="r" b="b"/>
            <a:pathLst>
              <a:path w="8168640" h="2391409">
                <a:moveTo>
                  <a:pt x="7809732" y="2391086"/>
                </a:moveTo>
                <a:lnTo>
                  <a:pt x="283607" y="2153999"/>
                </a:lnTo>
                <a:lnTo>
                  <a:pt x="236079" y="2148653"/>
                </a:lnTo>
                <a:lnTo>
                  <a:pt x="191254" y="2136095"/>
                </a:lnTo>
                <a:lnTo>
                  <a:pt x="149714" y="2116951"/>
                </a:lnTo>
                <a:lnTo>
                  <a:pt x="112044" y="2091845"/>
                </a:lnTo>
                <a:lnTo>
                  <a:pt x="78829" y="2061400"/>
                </a:lnTo>
                <a:lnTo>
                  <a:pt x="50651" y="2026241"/>
                </a:lnTo>
                <a:lnTo>
                  <a:pt x="28096" y="1986991"/>
                </a:lnTo>
                <a:lnTo>
                  <a:pt x="11746" y="1944275"/>
                </a:lnTo>
                <a:lnTo>
                  <a:pt x="2186" y="1898715"/>
                </a:lnTo>
                <a:lnTo>
                  <a:pt x="0" y="1850937"/>
                </a:lnTo>
                <a:lnTo>
                  <a:pt x="54539" y="284548"/>
                </a:lnTo>
                <a:lnTo>
                  <a:pt x="60045" y="237013"/>
                </a:lnTo>
                <a:lnTo>
                  <a:pt x="72753" y="192155"/>
                </a:lnTo>
                <a:lnTo>
                  <a:pt x="92039" y="150561"/>
                </a:lnTo>
                <a:lnTo>
                  <a:pt x="117275" y="112817"/>
                </a:lnTo>
                <a:lnTo>
                  <a:pt x="147836" y="79508"/>
                </a:lnTo>
                <a:lnTo>
                  <a:pt x="183097" y="51220"/>
                </a:lnTo>
                <a:lnTo>
                  <a:pt x="222430" y="28540"/>
                </a:lnTo>
                <a:lnTo>
                  <a:pt x="265211" y="12052"/>
                </a:lnTo>
                <a:lnTo>
                  <a:pt x="310812" y="2343"/>
                </a:lnTo>
                <a:lnTo>
                  <a:pt x="358607" y="0"/>
                </a:lnTo>
                <a:lnTo>
                  <a:pt x="7884732" y="237086"/>
                </a:lnTo>
                <a:lnTo>
                  <a:pt x="7930849" y="242203"/>
                </a:lnTo>
                <a:lnTo>
                  <a:pt x="7975163" y="254373"/>
                </a:lnTo>
                <a:lnTo>
                  <a:pt x="8016896" y="273245"/>
                </a:lnTo>
                <a:lnTo>
                  <a:pt x="8055271" y="298466"/>
                </a:lnTo>
                <a:lnTo>
                  <a:pt x="8089509" y="329685"/>
                </a:lnTo>
                <a:lnTo>
                  <a:pt x="8118392" y="365918"/>
                </a:lnTo>
                <a:lnTo>
                  <a:pt x="8141016" y="405880"/>
                </a:lnTo>
                <a:lnTo>
                  <a:pt x="8157081" y="448772"/>
                </a:lnTo>
                <a:lnTo>
                  <a:pt x="8166289" y="493795"/>
                </a:lnTo>
                <a:lnTo>
                  <a:pt x="8168339" y="540148"/>
                </a:lnTo>
                <a:lnTo>
                  <a:pt x="8113799" y="2106537"/>
                </a:lnTo>
                <a:lnTo>
                  <a:pt x="8108295" y="2154073"/>
                </a:lnTo>
                <a:lnTo>
                  <a:pt x="8095586" y="2198931"/>
                </a:lnTo>
                <a:lnTo>
                  <a:pt x="8076301" y="2240525"/>
                </a:lnTo>
                <a:lnTo>
                  <a:pt x="8051065" y="2278269"/>
                </a:lnTo>
                <a:lnTo>
                  <a:pt x="8020503" y="2311578"/>
                </a:lnTo>
                <a:lnTo>
                  <a:pt x="7985243" y="2339866"/>
                </a:lnTo>
                <a:lnTo>
                  <a:pt x="7945909" y="2362546"/>
                </a:lnTo>
                <a:lnTo>
                  <a:pt x="7903129" y="2379034"/>
                </a:lnTo>
                <a:lnTo>
                  <a:pt x="7857528" y="2388742"/>
                </a:lnTo>
                <a:lnTo>
                  <a:pt x="7809732" y="2391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 rot="60000">
            <a:off x="9639839" y="6881945"/>
            <a:ext cx="7397169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0"/>
              </a:lnSpc>
            </a:pPr>
            <a:r>
              <a:rPr sz="3450" spc="157" baseline="4830" dirty="0">
                <a:solidFill>
                  <a:srgbClr val="A610E3"/>
                </a:solidFill>
                <a:latin typeface="Tahoma"/>
                <a:cs typeface="Tahoma"/>
              </a:rPr>
              <a:t>Р</a:t>
            </a:r>
            <a:r>
              <a:rPr sz="3450" spc="157" baseline="3623" dirty="0">
                <a:solidFill>
                  <a:srgbClr val="A610E3"/>
                </a:solidFill>
                <a:latin typeface="Tahoma"/>
                <a:cs typeface="Tahoma"/>
              </a:rPr>
              <a:t>азрабо</a:t>
            </a:r>
            <a:r>
              <a:rPr sz="3450" spc="157" baseline="1207" dirty="0">
                <a:solidFill>
                  <a:srgbClr val="A610E3"/>
                </a:solidFill>
                <a:latin typeface="Tahoma"/>
                <a:cs typeface="Tahoma"/>
              </a:rPr>
              <a:t>тка</a:t>
            </a:r>
            <a:r>
              <a:rPr sz="3450" spc="-240" baseline="1207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A610E3"/>
                </a:solidFill>
                <a:latin typeface="Tahoma"/>
                <a:cs typeface="Tahoma"/>
              </a:rPr>
              <a:t>цифровых</a:t>
            </a:r>
            <a:r>
              <a:rPr sz="2300" spc="-16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42" baseline="-3623" dirty="0">
                <a:solidFill>
                  <a:srgbClr val="A610E3"/>
                </a:solidFill>
                <a:latin typeface="Tahoma"/>
                <a:cs typeface="Tahoma"/>
              </a:rPr>
              <a:t>образова</a:t>
            </a:r>
            <a:r>
              <a:rPr sz="3450" spc="142" baseline="-7246" dirty="0">
                <a:solidFill>
                  <a:srgbClr val="A610E3"/>
                </a:solidFill>
                <a:latin typeface="Tahoma"/>
                <a:cs typeface="Tahoma"/>
              </a:rPr>
              <a:t>т</a:t>
            </a:r>
            <a:r>
              <a:rPr sz="3450" spc="142" baseline="-8454" dirty="0">
                <a:solidFill>
                  <a:srgbClr val="A610E3"/>
                </a:solidFill>
                <a:latin typeface="Tahoma"/>
                <a:cs typeface="Tahoma"/>
              </a:rPr>
              <a:t>ельных</a:t>
            </a:r>
            <a:r>
              <a:rPr sz="3450" spc="-240" baseline="-8454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42" baseline="-10869" dirty="0">
                <a:solidFill>
                  <a:srgbClr val="A610E3"/>
                </a:solidFill>
                <a:latin typeface="Tahoma"/>
                <a:cs typeface="Tahoma"/>
              </a:rPr>
              <a:t>сервисов</a:t>
            </a:r>
            <a:r>
              <a:rPr sz="3450" spc="142" baseline="-14492" dirty="0">
                <a:solidFill>
                  <a:srgbClr val="A610E3"/>
                </a:solidFill>
                <a:latin typeface="Tahoma"/>
                <a:cs typeface="Tahoma"/>
              </a:rPr>
              <a:t>,</a:t>
            </a:r>
            <a:endParaRPr sz="3450" baseline="-14492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 rot="60000">
            <a:off x="9625761" y="7265059"/>
            <a:ext cx="6530525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25"/>
              </a:lnSpc>
            </a:pPr>
            <a:r>
              <a:rPr sz="3450" spc="157" baseline="4830" dirty="0">
                <a:solidFill>
                  <a:srgbClr val="A610E3"/>
                </a:solidFill>
                <a:latin typeface="Tahoma"/>
                <a:cs typeface="Tahoma"/>
              </a:rPr>
              <a:t>в</a:t>
            </a:r>
            <a:r>
              <a:rPr sz="3450" spc="-277" baseline="483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42" baseline="3623" dirty="0">
                <a:solidFill>
                  <a:srgbClr val="A610E3"/>
                </a:solidFill>
                <a:latin typeface="Tahoma"/>
                <a:cs typeface="Tahoma"/>
              </a:rPr>
              <a:t>том</a:t>
            </a:r>
            <a:r>
              <a:rPr sz="3450" spc="-277" baseline="3623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57" baseline="2415" dirty="0">
                <a:solidFill>
                  <a:srgbClr val="A610E3"/>
                </a:solidFill>
                <a:latin typeface="Tahoma"/>
                <a:cs typeface="Tahoma"/>
              </a:rPr>
              <a:t>числе</a:t>
            </a:r>
            <a:r>
              <a:rPr sz="3450" spc="-270" baseline="241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A610E3"/>
                </a:solidFill>
                <a:latin typeface="Tahoma"/>
                <a:cs typeface="Tahoma"/>
              </a:rPr>
              <a:t>«Цифровой</a:t>
            </a:r>
            <a:r>
              <a:rPr sz="2300" spc="-18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79" baseline="-4830" dirty="0">
                <a:solidFill>
                  <a:srgbClr val="A610E3"/>
                </a:solidFill>
                <a:latin typeface="Tahoma"/>
                <a:cs typeface="Tahoma"/>
              </a:rPr>
              <a:t>помощник</a:t>
            </a:r>
            <a:r>
              <a:rPr sz="3450" spc="-277" baseline="-483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82" baseline="-8454" dirty="0">
                <a:solidFill>
                  <a:srgbClr val="A610E3"/>
                </a:solidFill>
                <a:latin typeface="Tahoma"/>
                <a:cs typeface="Tahoma"/>
              </a:rPr>
              <a:t>у</a:t>
            </a:r>
            <a:r>
              <a:rPr sz="3450" spc="82" baseline="-9661" dirty="0">
                <a:solidFill>
                  <a:srgbClr val="A610E3"/>
                </a:solidFill>
                <a:latin typeface="Tahoma"/>
                <a:cs typeface="Tahoma"/>
              </a:rPr>
              <a:t>ченик</a:t>
            </a:r>
            <a:r>
              <a:rPr sz="3450" spc="82" baseline="-12077" dirty="0">
                <a:solidFill>
                  <a:srgbClr val="A610E3"/>
                </a:solidFill>
                <a:latin typeface="Tahoma"/>
                <a:cs typeface="Tahoma"/>
              </a:rPr>
              <a:t>а»,</a:t>
            </a:r>
            <a:endParaRPr sz="3450" baseline="-12077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 rot="60000">
            <a:off x="9611863" y="7666776"/>
            <a:ext cx="6629488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sz="3450" spc="120" baseline="13285" dirty="0">
                <a:solidFill>
                  <a:srgbClr val="A610E3"/>
                </a:solidFill>
                <a:latin typeface="Tahoma"/>
                <a:cs typeface="Tahoma"/>
              </a:rPr>
              <a:t>«Цифровой</a:t>
            </a:r>
            <a:r>
              <a:rPr sz="3450" spc="-277" baseline="1328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79" baseline="8454" dirty="0">
                <a:solidFill>
                  <a:srgbClr val="A610E3"/>
                </a:solidFill>
                <a:latin typeface="Tahoma"/>
                <a:cs typeface="Tahoma"/>
              </a:rPr>
              <a:t>помощник</a:t>
            </a:r>
            <a:r>
              <a:rPr sz="3450" spc="-277" baseline="8454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75" baseline="4830" dirty="0">
                <a:solidFill>
                  <a:srgbClr val="A610E3"/>
                </a:solidFill>
                <a:latin typeface="Tahoma"/>
                <a:cs typeface="Tahoma"/>
              </a:rPr>
              <a:t>у</a:t>
            </a:r>
            <a:r>
              <a:rPr sz="3450" spc="75" baseline="3623" dirty="0">
                <a:solidFill>
                  <a:srgbClr val="A610E3"/>
                </a:solidFill>
                <a:latin typeface="Tahoma"/>
                <a:cs typeface="Tahoma"/>
              </a:rPr>
              <a:t>чит</a:t>
            </a:r>
            <a:r>
              <a:rPr sz="3450" spc="75" baseline="2415" dirty="0">
                <a:solidFill>
                  <a:srgbClr val="A610E3"/>
                </a:solidFill>
                <a:latin typeface="Tahoma"/>
                <a:cs typeface="Tahoma"/>
              </a:rPr>
              <a:t>еля»</a:t>
            </a:r>
            <a:r>
              <a:rPr sz="3450" spc="-277" baseline="241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135" baseline="1207" dirty="0">
                <a:solidFill>
                  <a:srgbClr val="A610E3"/>
                </a:solidFill>
                <a:latin typeface="Tahoma"/>
                <a:cs typeface="Tahoma"/>
              </a:rPr>
              <a:t>и</a:t>
            </a:r>
            <a:r>
              <a:rPr sz="3450" spc="-277" baseline="1207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300" spc="70" dirty="0">
                <a:solidFill>
                  <a:srgbClr val="A610E3"/>
                </a:solidFill>
                <a:latin typeface="Tahoma"/>
                <a:cs typeface="Tahoma"/>
              </a:rPr>
              <a:t>«Цифровой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 rot="60000">
            <a:off x="9595232" y="7998962"/>
            <a:ext cx="3124548" cy="292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10"/>
              </a:lnSpc>
            </a:pPr>
            <a:r>
              <a:rPr sz="2300" spc="120" dirty="0">
                <a:solidFill>
                  <a:srgbClr val="A610E3"/>
                </a:solidFill>
                <a:latin typeface="Tahoma"/>
                <a:cs typeface="Tahoma"/>
              </a:rPr>
              <a:t>помощник</a:t>
            </a:r>
            <a:r>
              <a:rPr sz="2300" spc="-18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450" spc="75" baseline="-4830" dirty="0">
                <a:solidFill>
                  <a:srgbClr val="A610E3"/>
                </a:solidFill>
                <a:latin typeface="Tahoma"/>
                <a:cs typeface="Tahoma"/>
              </a:rPr>
              <a:t>родит</a:t>
            </a:r>
            <a:r>
              <a:rPr sz="3450" spc="75" baseline="-6038" dirty="0">
                <a:solidFill>
                  <a:srgbClr val="A610E3"/>
                </a:solidFill>
                <a:latin typeface="Tahoma"/>
                <a:cs typeface="Tahoma"/>
              </a:rPr>
              <a:t>е</a:t>
            </a:r>
            <a:r>
              <a:rPr sz="3450" spc="75" baseline="-7246" dirty="0">
                <a:solidFill>
                  <a:srgbClr val="A610E3"/>
                </a:solidFill>
                <a:latin typeface="Tahoma"/>
                <a:cs typeface="Tahoma"/>
              </a:rPr>
              <a:t>ля»</a:t>
            </a:r>
            <a:endParaRPr sz="3450" baseline="-7246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76769" y="2603410"/>
            <a:ext cx="15981680" cy="609600"/>
          </a:xfrm>
          <a:custGeom>
            <a:avLst/>
            <a:gdLst/>
            <a:ahLst/>
            <a:cxnLst/>
            <a:rect l="l" t="t" r="r" b="b"/>
            <a:pathLst>
              <a:path w="15981680" h="609600">
                <a:moveTo>
                  <a:pt x="15981604" y="0"/>
                </a:moveTo>
                <a:lnTo>
                  <a:pt x="0" y="0"/>
                </a:lnTo>
                <a:lnTo>
                  <a:pt x="0" y="304800"/>
                </a:lnTo>
                <a:lnTo>
                  <a:pt x="0" y="609600"/>
                </a:lnTo>
                <a:lnTo>
                  <a:pt x="6006465" y="609600"/>
                </a:lnTo>
                <a:lnTo>
                  <a:pt x="6006465" y="304800"/>
                </a:lnTo>
                <a:lnTo>
                  <a:pt x="15981604" y="304800"/>
                </a:lnTo>
                <a:lnTo>
                  <a:pt x="15981604" y="0"/>
                </a:lnTo>
                <a:close/>
              </a:path>
            </a:pathLst>
          </a:custGeom>
          <a:solidFill>
            <a:srgbClr val="64BD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64074" y="2580540"/>
            <a:ext cx="1600326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Roboto"/>
                <a:cs typeface="Roboto"/>
              </a:rPr>
              <a:t>Цель:</a:t>
            </a:r>
            <a:r>
              <a:rPr sz="2000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Roboto"/>
                <a:cs typeface="Roboto"/>
              </a:rPr>
              <a:t>создание</a:t>
            </a:r>
            <a:r>
              <a:rPr sz="2000" b="1" spc="-4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и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внедрение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в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Roboto"/>
                <a:cs typeface="Roboto"/>
              </a:rPr>
              <a:t>образовательных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организациях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35" dirty="0">
                <a:solidFill>
                  <a:srgbClr val="FFFFFF"/>
                </a:solidFill>
                <a:latin typeface="Roboto"/>
                <a:cs typeface="Roboto"/>
              </a:rPr>
              <a:t>цифровой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образовательной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среды,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а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также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Roboto"/>
                <a:cs typeface="Roboto"/>
              </a:rPr>
              <a:t>обеспечение</a:t>
            </a:r>
            <a:r>
              <a:rPr sz="2000" b="1" spc="-4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реализации </a:t>
            </a:r>
            <a:r>
              <a:rPr sz="2000" b="1" spc="-35" dirty="0">
                <a:solidFill>
                  <a:srgbClr val="FFFFFF"/>
                </a:solidFill>
                <a:latin typeface="Roboto"/>
                <a:cs typeface="Roboto"/>
              </a:rPr>
              <a:t>цифровой</a:t>
            </a:r>
            <a:r>
              <a:rPr sz="2000" b="1" spc="-6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Roboto"/>
                <a:cs typeface="Roboto"/>
              </a:rPr>
              <a:t>трансформации</a:t>
            </a:r>
            <a:r>
              <a:rPr sz="2000" b="1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системы</a:t>
            </a:r>
            <a:r>
              <a:rPr sz="2000" b="1" spc="-55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образования</a:t>
            </a:r>
            <a:r>
              <a:rPr sz="2000" spc="-10" dirty="0">
                <a:solidFill>
                  <a:srgbClr val="FFFFFF"/>
                </a:solidFill>
                <a:latin typeface="Roboto"/>
                <a:cs typeface="Roboto"/>
              </a:rPr>
              <a:t>.</a:t>
            </a:r>
            <a:endParaRPr sz="2000">
              <a:latin typeface="Roboto"/>
              <a:cs typeface="Robot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4200" y="9284744"/>
            <a:ext cx="4221480" cy="3302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r>
              <a:rPr sz="2000" spc="3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Tahoma"/>
                <a:cs typeface="Tahoma"/>
              </a:rPr>
              <a:t>Цифровой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FFFFFF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ahoma"/>
                <a:cs typeface="Tahoma"/>
              </a:rPr>
              <a:t>ученика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60"/>
              </a:spcBef>
            </a:pPr>
            <a:r>
              <a:rPr spc="80" dirty="0">
                <a:solidFill>
                  <a:srgbClr val="FFFFFF"/>
                </a:solidFill>
              </a:rPr>
              <a:t>student.edu.ru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11204" y="3432915"/>
            <a:ext cx="3258185" cy="5477510"/>
          </a:xfrm>
          <a:custGeom>
            <a:avLst/>
            <a:gdLst/>
            <a:ahLst/>
            <a:cxnLst/>
            <a:rect l="l" t="t" r="r" b="b"/>
            <a:pathLst>
              <a:path w="3258184" h="5477509">
                <a:moveTo>
                  <a:pt x="2786933" y="5477151"/>
                </a:moveTo>
                <a:lnTo>
                  <a:pt x="376109" y="5434800"/>
                </a:lnTo>
                <a:lnTo>
                  <a:pt x="328146" y="5430974"/>
                </a:lnTo>
                <a:lnTo>
                  <a:pt x="282061" y="5421453"/>
                </a:lnTo>
                <a:lnTo>
                  <a:pt x="238209" y="5406603"/>
                </a:lnTo>
                <a:lnTo>
                  <a:pt x="196942" y="5386789"/>
                </a:lnTo>
                <a:lnTo>
                  <a:pt x="158611" y="5362375"/>
                </a:lnTo>
                <a:lnTo>
                  <a:pt x="123571" y="5333726"/>
                </a:lnTo>
                <a:lnTo>
                  <a:pt x="92172" y="5301209"/>
                </a:lnTo>
                <a:lnTo>
                  <a:pt x="64767" y="5265186"/>
                </a:lnTo>
                <a:lnTo>
                  <a:pt x="41710" y="5226025"/>
                </a:lnTo>
                <a:lnTo>
                  <a:pt x="23352" y="5184089"/>
                </a:lnTo>
                <a:lnTo>
                  <a:pt x="10046" y="5139744"/>
                </a:lnTo>
                <a:lnTo>
                  <a:pt x="2144" y="5093355"/>
                </a:lnTo>
                <a:lnTo>
                  <a:pt x="0" y="5045287"/>
                </a:lnTo>
                <a:lnTo>
                  <a:pt x="81444" y="376064"/>
                </a:lnTo>
                <a:lnTo>
                  <a:pt x="85265" y="328100"/>
                </a:lnTo>
                <a:lnTo>
                  <a:pt x="94780" y="282017"/>
                </a:lnTo>
                <a:lnTo>
                  <a:pt x="109624" y="238166"/>
                </a:lnTo>
                <a:lnTo>
                  <a:pt x="129434" y="196901"/>
                </a:lnTo>
                <a:lnTo>
                  <a:pt x="153843" y="158573"/>
                </a:lnTo>
                <a:lnTo>
                  <a:pt x="182487" y="123536"/>
                </a:lnTo>
                <a:lnTo>
                  <a:pt x="215000" y="92141"/>
                </a:lnTo>
                <a:lnTo>
                  <a:pt x="251019" y="64741"/>
                </a:lnTo>
                <a:lnTo>
                  <a:pt x="290177" y="41688"/>
                </a:lnTo>
                <a:lnTo>
                  <a:pt x="332110" y="23335"/>
                </a:lnTo>
                <a:lnTo>
                  <a:pt x="376453" y="10034"/>
                </a:lnTo>
                <a:lnTo>
                  <a:pt x="422841" y="2138"/>
                </a:lnTo>
                <a:lnTo>
                  <a:pt x="470909" y="0"/>
                </a:lnTo>
                <a:lnTo>
                  <a:pt x="2881733" y="42351"/>
                </a:lnTo>
                <a:lnTo>
                  <a:pt x="2931991" y="46554"/>
                </a:lnTo>
                <a:lnTo>
                  <a:pt x="2980848" y="57210"/>
                </a:lnTo>
                <a:lnTo>
                  <a:pt x="3027713" y="74062"/>
                </a:lnTo>
                <a:lnTo>
                  <a:pt x="3071995" y="96852"/>
                </a:lnTo>
                <a:lnTo>
                  <a:pt x="3113105" y="125325"/>
                </a:lnTo>
                <a:lnTo>
                  <a:pt x="3150451" y="159222"/>
                </a:lnTo>
                <a:lnTo>
                  <a:pt x="3183020" y="197731"/>
                </a:lnTo>
                <a:lnTo>
                  <a:pt x="3210036" y="239812"/>
                </a:lnTo>
                <a:lnTo>
                  <a:pt x="3231262" y="284865"/>
                </a:lnTo>
                <a:lnTo>
                  <a:pt x="3246464" y="332291"/>
                </a:lnTo>
                <a:lnTo>
                  <a:pt x="3255403" y="381490"/>
                </a:lnTo>
                <a:lnTo>
                  <a:pt x="3257844" y="431864"/>
                </a:lnTo>
                <a:lnTo>
                  <a:pt x="3176399" y="5101087"/>
                </a:lnTo>
                <a:lnTo>
                  <a:pt x="3172580" y="5149050"/>
                </a:lnTo>
                <a:lnTo>
                  <a:pt x="3163065" y="5195134"/>
                </a:lnTo>
                <a:lnTo>
                  <a:pt x="3148220" y="5238984"/>
                </a:lnTo>
                <a:lnTo>
                  <a:pt x="3128411" y="5280249"/>
                </a:lnTo>
                <a:lnTo>
                  <a:pt x="3104002" y="5318577"/>
                </a:lnTo>
                <a:lnTo>
                  <a:pt x="3075358" y="5353614"/>
                </a:lnTo>
                <a:lnTo>
                  <a:pt x="3042844" y="5385009"/>
                </a:lnTo>
                <a:lnTo>
                  <a:pt x="3006826" y="5412410"/>
                </a:lnTo>
                <a:lnTo>
                  <a:pt x="2967667" y="5435462"/>
                </a:lnTo>
                <a:lnTo>
                  <a:pt x="2925734" y="5453815"/>
                </a:lnTo>
                <a:lnTo>
                  <a:pt x="2881390" y="5467116"/>
                </a:lnTo>
                <a:lnTo>
                  <a:pt x="2835002" y="5475012"/>
                </a:lnTo>
                <a:lnTo>
                  <a:pt x="2786933" y="5477151"/>
                </a:lnTo>
                <a:close/>
              </a:path>
            </a:pathLst>
          </a:custGeom>
          <a:solidFill>
            <a:srgbClr val="FFC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rot="60000">
            <a:off x="14994122" y="4971259"/>
            <a:ext cx="2330363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125" dirty="0">
                <a:solidFill>
                  <a:srgbClr val="060808"/>
                </a:solidFill>
                <a:latin typeface="Tahoma"/>
                <a:cs typeface="Tahoma"/>
              </a:rPr>
              <a:t>Сервис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060808"/>
                </a:solidFill>
                <a:latin typeface="Tahoma"/>
                <a:cs typeface="Tahoma"/>
              </a:rPr>
              <a:t>аналитики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 rot="60000">
            <a:off x="15362954" y="5323604"/>
            <a:ext cx="1580108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135" dirty="0">
                <a:solidFill>
                  <a:srgbClr val="060808"/>
                </a:solidFill>
                <a:latin typeface="Tahoma"/>
                <a:cs typeface="Tahoma"/>
              </a:rPr>
              <a:t>ЦОС</a:t>
            </a:r>
            <a:r>
              <a:rPr sz="20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на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базе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 rot="60000">
            <a:off x="15057517" y="5676001"/>
            <a:ext cx="217956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145" dirty="0">
                <a:solidFill>
                  <a:srgbClr val="060808"/>
                </a:solidFill>
                <a:latin typeface="Tahoma"/>
                <a:cs typeface="Tahoma"/>
              </a:rPr>
              <a:t>АИС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060808"/>
                </a:solidFill>
                <a:latin typeface="Tahoma"/>
                <a:cs typeface="Tahoma"/>
              </a:rPr>
              <a:t>«Платформа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 rot="60000">
            <a:off x="15092333" y="6028366"/>
            <a:ext cx="209696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больших</a:t>
            </a:r>
            <a:r>
              <a:rPr sz="2000" spc="-9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данных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 rot="60000">
            <a:off x="15491915" y="6380711"/>
            <a:ext cx="128518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цифровой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 rot="60000">
            <a:off x="15028992" y="6733119"/>
            <a:ext cx="220037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образовательной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 rot="60000">
            <a:off x="15645815" y="7085445"/>
            <a:ext cx="9533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среды»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359" y="1987600"/>
            <a:ext cx="3580129" cy="1262380"/>
          </a:xfrm>
          <a:custGeom>
            <a:avLst/>
            <a:gdLst/>
            <a:ahLst/>
            <a:cxnLst/>
            <a:rect l="l" t="t" r="r" b="b"/>
            <a:pathLst>
              <a:path w="3580129" h="1262380">
                <a:moveTo>
                  <a:pt x="340835" y="1261953"/>
                </a:moveTo>
                <a:lnTo>
                  <a:pt x="294762" y="1260188"/>
                </a:lnTo>
                <a:lnTo>
                  <a:pt x="250556" y="1251927"/>
                </a:lnTo>
                <a:lnTo>
                  <a:pt x="208716" y="1237634"/>
                </a:lnTo>
                <a:lnTo>
                  <a:pt x="169739" y="1217773"/>
                </a:lnTo>
                <a:lnTo>
                  <a:pt x="134124" y="1192809"/>
                </a:lnTo>
                <a:lnTo>
                  <a:pt x="102368" y="1163205"/>
                </a:lnTo>
                <a:lnTo>
                  <a:pt x="74970" y="1129427"/>
                </a:lnTo>
                <a:lnTo>
                  <a:pt x="52426" y="1091938"/>
                </a:lnTo>
                <a:lnTo>
                  <a:pt x="35237" y="1051202"/>
                </a:lnTo>
                <a:lnTo>
                  <a:pt x="23898" y="1007684"/>
                </a:lnTo>
                <a:lnTo>
                  <a:pt x="18909" y="961847"/>
                </a:lnTo>
                <a:lnTo>
                  <a:pt x="0" y="424605"/>
                </a:lnTo>
                <a:lnTo>
                  <a:pt x="1754" y="378533"/>
                </a:lnTo>
                <a:lnTo>
                  <a:pt x="10005" y="334330"/>
                </a:lnTo>
                <a:lnTo>
                  <a:pt x="24289" y="292493"/>
                </a:lnTo>
                <a:lnTo>
                  <a:pt x="44141" y="253522"/>
                </a:lnTo>
                <a:lnTo>
                  <a:pt x="69097" y="217913"/>
                </a:lnTo>
                <a:lnTo>
                  <a:pt x="98693" y="186164"/>
                </a:lnTo>
                <a:lnTo>
                  <a:pt x="132466" y="158774"/>
                </a:lnTo>
                <a:lnTo>
                  <a:pt x="169951" y="136240"/>
                </a:lnTo>
                <a:lnTo>
                  <a:pt x="210683" y="119060"/>
                </a:lnTo>
                <a:lnTo>
                  <a:pt x="254199" y="107731"/>
                </a:lnTo>
                <a:lnTo>
                  <a:pt x="300035" y="102753"/>
                </a:lnTo>
                <a:lnTo>
                  <a:pt x="3238773" y="0"/>
                </a:lnTo>
                <a:lnTo>
                  <a:pt x="3287851" y="2162"/>
                </a:lnTo>
                <a:lnTo>
                  <a:pt x="3335548" y="11900"/>
                </a:lnTo>
                <a:lnTo>
                  <a:pt x="3381016" y="28896"/>
                </a:lnTo>
                <a:lnTo>
                  <a:pt x="3423408" y="52833"/>
                </a:lnTo>
                <a:lnTo>
                  <a:pt x="3461876" y="83394"/>
                </a:lnTo>
                <a:lnTo>
                  <a:pt x="3495058" y="119626"/>
                </a:lnTo>
                <a:lnTo>
                  <a:pt x="3521907" y="160236"/>
                </a:lnTo>
                <a:lnTo>
                  <a:pt x="3542047" y="204402"/>
                </a:lnTo>
                <a:lnTo>
                  <a:pt x="3555103" y="251299"/>
                </a:lnTo>
                <a:lnTo>
                  <a:pt x="3560700" y="300105"/>
                </a:lnTo>
                <a:lnTo>
                  <a:pt x="3579608" y="837347"/>
                </a:lnTo>
                <a:lnTo>
                  <a:pt x="3577854" y="883420"/>
                </a:lnTo>
                <a:lnTo>
                  <a:pt x="3569603" y="927623"/>
                </a:lnTo>
                <a:lnTo>
                  <a:pt x="3555319" y="969459"/>
                </a:lnTo>
                <a:lnTo>
                  <a:pt x="3535467" y="1008430"/>
                </a:lnTo>
                <a:lnTo>
                  <a:pt x="3510511" y="1044039"/>
                </a:lnTo>
                <a:lnTo>
                  <a:pt x="3480915" y="1075788"/>
                </a:lnTo>
                <a:lnTo>
                  <a:pt x="3447142" y="1103178"/>
                </a:lnTo>
                <a:lnTo>
                  <a:pt x="3409657" y="1125712"/>
                </a:lnTo>
                <a:lnTo>
                  <a:pt x="3368925" y="1142893"/>
                </a:lnTo>
                <a:lnTo>
                  <a:pt x="3325409" y="1154221"/>
                </a:lnTo>
                <a:lnTo>
                  <a:pt x="3279573" y="1159199"/>
                </a:lnTo>
                <a:lnTo>
                  <a:pt x="340835" y="1261953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 rot="21480000">
            <a:off x="1272415" y="2324793"/>
            <a:ext cx="24585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Учителя,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родители,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 rot="21480000">
            <a:off x="1971951" y="2677021"/>
            <a:ext cx="1081801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ученики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308438" y="488230"/>
            <a:ext cx="770509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-150" dirty="0">
                <a:latin typeface="Tahoma"/>
                <a:cs typeface="Tahoma"/>
              </a:rPr>
              <a:t>Архитектура</a:t>
            </a:r>
            <a:r>
              <a:rPr sz="6800" b="1" spc="-285" dirty="0">
                <a:latin typeface="Tahoma"/>
                <a:cs typeface="Tahoma"/>
              </a:rPr>
              <a:t> </a:t>
            </a:r>
            <a:r>
              <a:rPr sz="6800" b="1" spc="-25" dirty="0">
                <a:latin typeface="Tahoma"/>
                <a:cs typeface="Tahoma"/>
              </a:rPr>
              <a:t>ЦОС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58378" y="2270935"/>
            <a:ext cx="7063740" cy="758825"/>
          </a:xfrm>
          <a:custGeom>
            <a:avLst/>
            <a:gdLst/>
            <a:ahLst/>
            <a:cxnLst/>
            <a:rect l="l" t="t" r="r" b="b"/>
            <a:pathLst>
              <a:path w="7063740" h="758825">
                <a:moveTo>
                  <a:pt x="6859663" y="758699"/>
                </a:moveTo>
                <a:lnTo>
                  <a:pt x="203536" y="758699"/>
                </a:lnTo>
                <a:lnTo>
                  <a:pt x="156867" y="753324"/>
                </a:lnTo>
                <a:lnTo>
                  <a:pt x="114026" y="738012"/>
                </a:lnTo>
                <a:lnTo>
                  <a:pt x="76234" y="713985"/>
                </a:lnTo>
                <a:lnTo>
                  <a:pt x="44714" y="682465"/>
                </a:lnTo>
                <a:lnTo>
                  <a:pt x="20687" y="644673"/>
                </a:lnTo>
                <a:lnTo>
                  <a:pt x="5375" y="601832"/>
                </a:lnTo>
                <a:lnTo>
                  <a:pt x="0" y="555163"/>
                </a:lnTo>
                <a:lnTo>
                  <a:pt x="0" y="203536"/>
                </a:lnTo>
                <a:lnTo>
                  <a:pt x="5375" y="156867"/>
                </a:lnTo>
                <a:lnTo>
                  <a:pt x="20687" y="114026"/>
                </a:lnTo>
                <a:lnTo>
                  <a:pt x="44714" y="76234"/>
                </a:lnTo>
                <a:lnTo>
                  <a:pt x="76234" y="44714"/>
                </a:lnTo>
                <a:lnTo>
                  <a:pt x="114026" y="20687"/>
                </a:lnTo>
                <a:lnTo>
                  <a:pt x="156867" y="5375"/>
                </a:lnTo>
                <a:lnTo>
                  <a:pt x="203536" y="0"/>
                </a:lnTo>
                <a:lnTo>
                  <a:pt x="6859663" y="0"/>
                </a:lnTo>
                <a:lnTo>
                  <a:pt x="6899556" y="3947"/>
                </a:lnTo>
                <a:lnTo>
                  <a:pt x="6937553" y="15493"/>
                </a:lnTo>
                <a:lnTo>
                  <a:pt x="6972585" y="34196"/>
                </a:lnTo>
                <a:lnTo>
                  <a:pt x="7003584" y="59614"/>
                </a:lnTo>
                <a:lnTo>
                  <a:pt x="7029003" y="90614"/>
                </a:lnTo>
                <a:lnTo>
                  <a:pt x="7047706" y="125646"/>
                </a:lnTo>
                <a:lnTo>
                  <a:pt x="7059252" y="163643"/>
                </a:lnTo>
                <a:lnTo>
                  <a:pt x="7063199" y="203536"/>
                </a:lnTo>
                <a:lnTo>
                  <a:pt x="7063199" y="555163"/>
                </a:lnTo>
                <a:lnTo>
                  <a:pt x="7057824" y="601832"/>
                </a:lnTo>
                <a:lnTo>
                  <a:pt x="7042512" y="644673"/>
                </a:lnTo>
                <a:lnTo>
                  <a:pt x="7018485" y="682465"/>
                </a:lnTo>
                <a:lnTo>
                  <a:pt x="6986965" y="713985"/>
                </a:lnTo>
                <a:lnTo>
                  <a:pt x="6949173" y="738012"/>
                </a:lnTo>
                <a:lnTo>
                  <a:pt x="6906332" y="753324"/>
                </a:lnTo>
                <a:lnTo>
                  <a:pt x="6859663" y="758699"/>
                </a:lnTo>
                <a:close/>
              </a:path>
            </a:pathLst>
          </a:custGeom>
          <a:solidFill>
            <a:srgbClr val="FFC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47040" y="2469614"/>
            <a:ext cx="64897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0" dirty="0">
                <a:solidFill>
                  <a:srgbClr val="060808"/>
                </a:solidFill>
                <a:latin typeface="Tahoma"/>
                <a:cs typeface="Tahoma"/>
              </a:rPr>
              <a:t>Единая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060808"/>
                </a:solidFill>
                <a:latin typeface="Tahoma"/>
                <a:cs typeface="Tahoma"/>
              </a:rPr>
              <a:t>система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идентификации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аутентификации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76988" y="2546802"/>
            <a:ext cx="7279640" cy="2292985"/>
            <a:chOff x="4276988" y="2546802"/>
            <a:chExt cx="7279640" cy="2292985"/>
          </a:xfrm>
        </p:grpSpPr>
        <p:sp>
          <p:nvSpPr>
            <p:cNvPr id="17" name="object 17"/>
            <p:cNvSpPr/>
            <p:nvPr/>
          </p:nvSpPr>
          <p:spPr>
            <a:xfrm>
              <a:off x="4286513" y="2556327"/>
              <a:ext cx="1158240" cy="93345"/>
            </a:xfrm>
            <a:custGeom>
              <a:avLst/>
              <a:gdLst/>
              <a:ahLst/>
              <a:cxnLst/>
              <a:rect l="l" t="t" r="r" b="b"/>
              <a:pathLst>
                <a:path w="1158239" h="93344">
                  <a:moveTo>
                    <a:pt x="0" y="0"/>
                  </a:moveTo>
                  <a:lnTo>
                    <a:pt x="71182" y="406"/>
                  </a:lnTo>
                  <a:lnTo>
                    <a:pt x="137147" y="1581"/>
                  </a:lnTo>
                  <a:lnTo>
                    <a:pt x="198322" y="3461"/>
                  </a:lnTo>
                  <a:lnTo>
                    <a:pt x="255136" y="5983"/>
                  </a:lnTo>
                  <a:lnTo>
                    <a:pt x="308016" y="9082"/>
                  </a:lnTo>
                  <a:lnTo>
                    <a:pt x="357389" y="12693"/>
                  </a:lnTo>
                  <a:lnTo>
                    <a:pt x="403684" y="16754"/>
                  </a:lnTo>
                  <a:lnTo>
                    <a:pt x="447328" y="21199"/>
                  </a:lnTo>
                  <a:lnTo>
                    <a:pt x="488749" y="25964"/>
                  </a:lnTo>
                  <a:lnTo>
                    <a:pt x="528375" y="30986"/>
                  </a:lnTo>
                  <a:lnTo>
                    <a:pt x="566633" y="36200"/>
                  </a:lnTo>
                  <a:lnTo>
                    <a:pt x="640756" y="46949"/>
                  </a:lnTo>
                  <a:lnTo>
                    <a:pt x="688547" y="53969"/>
                  </a:lnTo>
                  <a:lnTo>
                    <a:pt x="737162" y="60847"/>
                  </a:lnTo>
                  <a:lnTo>
                    <a:pt x="787572" y="67443"/>
                  </a:lnTo>
                  <a:lnTo>
                    <a:pt x="840743" y="73617"/>
                  </a:lnTo>
                  <a:lnTo>
                    <a:pt x="897645" y="79228"/>
                  </a:lnTo>
                  <a:lnTo>
                    <a:pt x="975493" y="85234"/>
                  </a:lnTo>
                  <a:lnTo>
                    <a:pt x="1017762" y="87739"/>
                  </a:lnTo>
                  <a:lnTo>
                    <a:pt x="1062574" y="89865"/>
                  </a:lnTo>
                  <a:lnTo>
                    <a:pt x="1110168" y="91578"/>
                  </a:lnTo>
                  <a:lnTo>
                    <a:pt x="1135082" y="92270"/>
                  </a:lnTo>
                  <a:lnTo>
                    <a:pt x="1157705" y="92776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384" y="2608115"/>
              <a:ext cx="105805" cy="81977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718360" y="4431700"/>
              <a:ext cx="2332355" cy="348615"/>
            </a:xfrm>
            <a:custGeom>
              <a:avLst/>
              <a:gdLst/>
              <a:ahLst/>
              <a:cxnLst/>
              <a:rect l="l" t="t" r="r" b="b"/>
              <a:pathLst>
                <a:path w="2332354" h="348614">
                  <a:moveTo>
                    <a:pt x="0" y="0"/>
                  </a:moveTo>
                  <a:lnTo>
                    <a:pt x="23287" y="33843"/>
                  </a:lnTo>
                  <a:lnTo>
                    <a:pt x="62962" y="54345"/>
                  </a:lnTo>
                  <a:lnTo>
                    <a:pt x="120026" y="73362"/>
                  </a:lnTo>
                  <a:lnTo>
                    <a:pt x="192821" y="91037"/>
                  </a:lnTo>
                  <a:lnTo>
                    <a:pt x="234601" y="99415"/>
                  </a:lnTo>
                  <a:lnTo>
                    <a:pt x="279692" y="107510"/>
                  </a:lnTo>
                  <a:lnTo>
                    <a:pt x="327889" y="115340"/>
                  </a:lnTo>
                  <a:lnTo>
                    <a:pt x="378984" y="122923"/>
                  </a:lnTo>
                  <a:lnTo>
                    <a:pt x="432770" y="130276"/>
                  </a:lnTo>
                  <a:lnTo>
                    <a:pt x="489039" y="137417"/>
                  </a:lnTo>
                  <a:lnTo>
                    <a:pt x="547586" y="144364"/>
                  </a:lnTo>
                  <a:lnTo>
                    <a:pt x="608203" y="151134"/>
                  </a:lnTo>
                  <a:lnTo>
                    <a:pt x="670683" y="157745"/>
                  </a:lnTo>
                  <a:lnTo>
                    <a:pt x="734819" y="164214"/>
                  </a:lnTo>
                  <a:lnTo>
                    <a:pt x="800403" y="170560"/>
                  </a:lnTo>
                  <a:lnTo>
                    <a:pt x="867230" y="176799"/>
                  </a:lnTo>
                  <a:lnTo>
                    <a:pt x="935092" y="182951"/>
                  </a:lnTo>
                  <a:lnTo>
                    <a:pt x="1003782" y="189031"/>
                  </a:lnTo>
                  <a:lnTo>
                    <a:pt x="1073093" y="195058"/>
                  </a:lnTo>
                  <a:lnTo>
                    <a:pt x="1142818" y="201050"/>
                  </a:lnTo>
                  <a:lnTo>
                    <a:pt x="1212749" y="207024"/>
                  </a:lnTo>
                  <a:lnTo>
                    <a:pt x="1266238" y="211592"/>
                  </a:lnTo>
                  <a:lnTo>
                    <a:pt x="1319633" y="216167"/>
                  </a:lnTo>
                  <a:lnTo>
                    <a:pt x="1372844" y="220758"/>
                  </a:lnTo>
                  <a:lnTo>
                    <a:pt x="1425777" y="225373"/>
                  </a:lnTo>
                  <a:lnTo>
                    <a:pt x="1478339" y="230019"/>
                  </a:lnTo>
                  <a:lnTo>
                    <a:pt x="1530439" y="234705"/>
                  </a:lnTo>
                  <a:lnTo>
                    <a:pt x="1581983" y="239438"/>
                  </a:lnTo>
                  <a:lnTo>
                    <a:pt x="1632880" y="244226"/>
                  </a:lnTo>
                  <a:lnTo>
                    <a:pt x="1683036" y="249078"/>
                  </a:lnTo>
                  <a:lnTo>
                    <a:pt x="1732358" y="254000"/>
                  </a:lnTo>
                  <a:lnTo>
                    <a:pt x="1780755" y="259001"/>
                  </a:lnTo>
                  <a:lnTo>
                    <a:pt x="1828134" y="264090"/>
                  </a:lnTo>
                  <a:lnTo>
                    <a:pt x="1874402" y="269273"/>
                  </a:lnTo>
                  <a:lnTo>
                    <a:pt x="1919467" y="274558"/>
                  </a:lnTo>
                  <a:lnTo>
                    <a:pt x="1963236" y="279955"/>
                  </a:lnTo>
                  <a:lnTo>
                    <a:pt x="2005616" y="285469"/>
                  </a:lnTo>
                  <a:lnTo>
                    <a:pt x="2046515" y="291110"/>
                  </a:lnTo>
                  <a:lnTo>
                    <a:pt x="2101740" y="299334"/>
                  </a:lnTo>
                  <a:lnTo>
                    <a:pt x="2153543" y="307849"/>
                  </a:lnTo>
                  <a:lnTo>
                    <a:pt x="2201662" y="316678"/>
                  </a:lnTo>
                  <a:lnTo>
                    <a:pt x="2245833" y="325845"/>
                  </a:lnTo>
                  <a:lnTo>
                    <a:pt x="2285793" y="335371"/>
                  </a:lnTo>
                  <a:lnTo>
                    <a:pt x="2323351" y="345909"/>
                  </a:lnTo>
                  <a:lnTo>
                    <a:pt x="2327413" y="347180"/>
                  </a:lnTo>
                  <a:lnTo>
                    <a:pt x="2331772" y="348580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599" y="4744953"/>
              <a:ext cx="107949" cy="943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237625" y="4431700"/>
              <a:ext cx="2309495" cy="348615"/>
            </a:xfrm>
            <a:custGeom>
              <a:avLst/>
              <a:gdLst/>
              <a:ahLst/>
              <a:cxnLst/>
              <a:rect l="l" t="t" r="r" b="b"/>
              <a:pathLst>
                <a:path w="2309495" h="348614">
                  <a:moveTo>
                    <a:pt x="2309135" y="0"/>
                  </a:moveTo>
                  <a:lnTo>
                    <a:pt x="2286066" y="33843"/>
                  </a:lnTo>
                  <a:lnTo>
                    <a:pt x="2246764" y="54345"/>
                  </a:lnTo>
                  <a:lnTo>
                    <a:pt x="2190237" y="73362"/>
                  </a:lnTo>
                  <a:lnTo>
                    <a:pt x="2118126" y="91037"/>
                  </a:lnTo>
                  <a:lnTo>
                    <a:pt x="2076739" y="99415"/>
                  </a:lnTo>
                  <a:lnTo>
                    <a:pt x="2032071" y="107510"/>
                  </a:lnTo>
                  <a:lnTo>
                    <a:pt x="1984327" y="115340"/>
                  </a:lnTo>
                  <a:lnTo>
                    <a:pt x="1933713" y="122923"/>
                  </a:lnTo>
                  <a:lnTo>
                    <a:pt x="1880433" y="130276"/>
                  </a:lnTo>
                  <a:lnTo>
                    <a:pt x="1824692" y="137417"/>
                  </a:lnTo>
                  <a:lnTo>
                    <a:pt x="1766695" y="144364"/>
                  </a:lnTo>
                  <a:lnTo>
                    <a:pt x="1706648" y="151134"/>
                  </a:lnTo>
                  <a:lnTo>
                    <a:pt x="1644756" y="157745"/>
                  </a:lnTo>
                  <a:lnTo>
                    <a:pt x="1581223" y="164214"/>
                  </a:lnTo>
                  <a:lnTo>
                    <a:pt x="1516255" y="170560"/>
                  </a:lnTo>
                  <a:lnTo>
                    <a:pt x="1450056" y="176799"/>
                  </a:lnTo>
                  <a:lnTo>
                    <a:pt x="1382832" y="182951"/>
                  </a:lnTo>
                  <a:lnTo>
                    <a:pt x="1314788" y="189031"/>
                  </a:lnTo>
                  <a:lnTo>
                    <a:pt x="1246129" y="195058"/>
                  </a:lnTo>
                  <a:lnTo>
                    <a:pt x="1177059" y="201050"/>
                  </a:lnTo>
                  <a:lnTo>
                    <a:pt x="1107785" y="207024"/>
                  </a:lnTo>
                  <a:lnTo>
                    <a:pt x="1051490" y="211878"/>
                  </a:lnTo>
                  <a:lnTo>
                    <a:pt x="995305" y="216740"/>
                  </a:lnTo>
                  <a:lnTo>
                    <a:pt x="939340" y="221622"/>
                  </a:lnTo>
                  <a:lnTo>
                    <a:pt x="883705" y="226531"/>
                  </a:lnTo>
                  <a:lnTo>
                    <a:pt x="828510" y="231479"/>
                  </a:lnTo>
                  <a:lnTo>
                    <a:pt x="773865" y="236474"/>
                  </a:lnTo>
                  <a:lnTo>
                    <a:pt x="719879" y="241526"/>
                  </a:lnTo>
                  <a:lnTo>
                    <a:pt x="666664" y="246643"/>
                  </a:lnTo>
                  <a:lnTo>
                    <a:pt x="614329" y="251837"/>
                  </a:lnTo>
                  <a:lnTo>
                    <a:pt x="562983" y="257116"/>
                  </a:lnTo>
                  <a:lnTo>
                    <a:pt x="512737" y="262490"/>
                  </a:lnTo>
                  <a:lnTo>
                    <a:pt x="463701" y="267968"/>
                  </a:lnTo>
                  <a:lnTo>
                    <a:pt x="415985" y="273559"/>
                  </a:lnTo>
                  <a:lnTo>
                    <a:pt x="369699" y="279274"/>
                  </a:lnTo>
                  <a:lnTo>
                    <a:pt x="324953" y="285121"/>
                  </a:lnTo>
                  <a:lnTo>
                    <a:pt x="281856" y="291110"/>
                  </a:lnTo>
                  <a:lnTo>
                    <a:pt x="216608" y="301013"/>
                  </a:lnTo>
                  <a:lnTo>
                    <a:pt x="156315" y="311342"/>
                  </a:lnTo>
                  <a:lnTo>
                    <a:pt x="101429" y="322136"/>
                  </a:lnTo>
                  <a:lnTo>
                    <a:pt x="52398" y="333436"/>
                  </a:lnTo>
                  <a:lnTo>
                    <a:pt x="9675" y="345278"/>
                  </a:lnTo>
                  <a:lnTo>
                    <a:pt x="3599" y="347180"/>
                  </a:lnTo>
                  <a:lnTo>
                    <a:pt x="0" y="348347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57332" y="4744766"/>
              <a:ext cx="107890" cy="9446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235293" y="4041450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6249" y="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92068" y="40257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31465"/>
                  </a:moveTo>
                  <a:lnTo>
                    <a:pt x="0" y="15732"/>
                  </a:lnTo>
                  <a:lnTo>
                    <a:pt x="43225" y="0"/>
                  </a:lnTo>
                  <a:lnTo>
                    <a:pt x="43225" y="31465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92068" y="40257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43225" y="0"/>
                  </a:moveTo>
                  <a:lnTo>
                    <a:pt x="0" y="15732"/>
                  </a:lnTo>
                  <a:lnTo>
                    <a:pt x="43225" y="31465"/>
                  </a:lnTo>
                  <a:lnTo>
                    <a:pt x="43225" y="0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28060" y="3461800"/>
              <a:ext cx="4380865" cy="970280"/>
            </a:xfrm>
            <a:custGeom>
              <a:avLst/>
              <a:gdLst/>
              <a:ahLst/>
              <a:cxnLst/>
              <a:rect l="l" t="t" r="r" b="b"/>
              <a:pathLst>
                <a:path w="4380865" h="970279">
                  <a:moveTo>
                    <a:pt x="4225696" y="969899"/>
                  </a:moveTo>
                  <a:lnTo>
                    <a:pt x="154902" y="969899"/>
                  </a:lnTo>
                  <a:lnTo>
                    <a:pt x="105941" y="962002"/>
                  </a:lnTo>
                  <a:lnTo>
                    <a:pt x="63419" y="940012"/>
                  </a:lnTo>
                  <a:lnTo>
                    <a:pt x="29887" y="906480"/>
                  </a:lnTo>
                  <a:lnTo>
                    <a:pt x="7897" y="863958"/>
                  </a:lnTo>
                  <a:lnTo>
                    <a:pt x="0" y="814997"/>
                  </a:lnTo>
                  <a:lnTo>
                    <a:pt x="0" y="154902"/>
                  </a:lnTo>
                  <a:lnTo>
                    <a:pt x="7897" y="105941"/>
                  </a:lnTo>
                  <a:lnTo>
                    <a:pt x="29887" y="63419"/>
                  </a:lnTo>
                  <a:lnTo>
                    <a:pt x="63419" y="29887"/>
                  </a:lnTo>
                  <a:lnTo>
                    <a:pt x="105941" y="7897"/>
                  </a:lnTo>
                  <a:lnTo>
                    <a:pt x="154902" y="0"/>
                  </a:lnTo>
                  <a:lnTo>
                    <a:pt x="4225696" y="0"/>
                  </a:lnTo>
                  <a:lnTo>
                    <a:pt x="4284975" y="11791"/>
                  </a:lnTo>
                  <a:lnTo>
                    <a:pt x="4335229" y="45369"/>
                  </a:lnTo>
                  <a:lnTo>
                    <a:pt x="4368808" y="95624"/>
                  </a:lnTo>
                  <a:lnTo>
                    <a:pt x="4380599" y="154902"/>
                  </a:lnTo>
                  <a:lnTo>
                    <a:pt x="4380599" y="814997"/>
                  </a:lnTo>
                  <a:lnTo>
                    <a:pt x="4372702" y="863958"/>
                  </a:lnTo>
                  <a:lnTo>
                    <a:pt x="4350712" y="906480"/>
                  </a:lnTo>
                  <a:lnTo>
                    <a:pt x="4317180" y="940012"/>
                  </a:lnTo>
                  <a:lnTo>
                    <a:pt x="4274658" y="962002"/>
                  </a:lnTo>
                  <a:lnTo>
                    <a:pt x="4225696" y="9698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02420" y="3611563"/>
            <a:ext cx="283337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51510">
              <a:lnSpc>
                <a:spcPct val="113999"/>
              </a:lnSpc>
              <a:spcBef>
                <a:spcPts val="100"/>
              </a:spcBef>
            </a:pPr>
            <a:r>
              <a:rPr sz="1700" spc="65" dirty="0">
                <a:solidFill>
                  <a:srgbClr val="060808"/>
                </a:solidFill>
                <a:latin typeface="Tahoma"/>
                <a:cs typeface="Tahoma"/>
              </a:rPr>
              <a:t>Региональная </a:t>
            </a:r>
            <a:r>
              <a:rPr sz="1700" spc="75" dirty="0">
                <a:solidFill>
                  <a:srgbClr val="060808"/>
                </a:solidFill>
                <a:latin typeface="Tahoma"/>
                <a:cs typeface="Tahoma"/>
              </a:rPr>
              <a:t>информационная</a:t>
            </a:r>
            <a:r>
              <a:rPr sz="1700" spc="-7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060808"/>
                </a:solidFill>
                <a:latin typeface="Tahoma"/>
                <a:cs typeface="Tahoma"/>
              </a:rPr>
              <a:t>система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356460" y="3461799"/>
            <a:ext cx="4380865" cy="970280"/>
          </a:xfrm>
          <a:custGeom>
            <a:avLst/>
            <a:gdLst/>
            <a:ahLst/>
            <a:cxnLst/>
            <a:rect l="l" t="t" r="r" b="b"/>
            <a:pathLst>
              <a:path w="4380865" h="970279">
                <a:moveTo>
                  <a:pt x="4203370" y="969899"/>
                </a:moveTo>
                <a:lnTo>
                  <a:pt x="177230" y="969899"/>
                </a:lnTo>
                <a:lnTo>
                  <a:pt x="130115" y="963569"/>
                </a:lnTo>
                <a:lnTo>
                  <a:pt x="87778" y="945702"/>
                </a:lnTo>
                <a:lnTo>
                  <a:pt x="51909" y="917990"/>
                </a:lnTo>
                <a:lnTo>
                  <a:pt x="24197" y="882121"/>
                </a:lnTo>
                <a:lnTo>
                  <a:pt x="6330" y="839784"/>
                </a:lnTo>
                <a:lnTo>
                  <a:pt x="0" y="792670"/>
                </a:lnTo>
                <a:lnTo>
                  <a:pt x="0" y="177229"/>
                </a:lnTo>
                <a:lnTo>
                  <a:pt x="6330" y="130115"/>
                </a:lnTo>
                <a:lnTo>
                  <a:pt x="24197" y="87778"/>
                </a:lnTo>
                <a:lnTo>
                  <a:pt x="51909" y="51909"/>
                </a:lnTo>
                <a:lnTo>
                  <a:pt x="87778" y="24197"/>
                </a:lnTo>
                <a:lnTo>
                  <a:pt x="130115" y="6330"/>
                </a:lnTo>
                <a:lnTo>
                  <a:pt x="177230" y="0"/>
                </a:lnTo>
                <a:lnTo>
                  <a:pt x="4203370" y="0"/>
                </a:lnTo>
                <a:lnTo>
                  <a:pt x="4271193" y="13490"/>
                </a:lnTo>
                <a:lnTo>
                  <a:pt x="4328690" y="51909"/>
                </a:lnTo>
                <a:lnTo>
                  <a:pt x="4367109" y="109406"/>
                </a:lnTo>
                <a:lnTo>
                  <a:pt x="4380599" y="177229"/>
                </a:lnTo>
                <a:lnTo>
                  <a:pt x="4380599" y="792670"/>
                </a:lnTo>
                <a:lnTo>
                  <a:pt x="4374269" y="839784"/>
                </a:lnTo>
                <a:lnTo>
                  <a:pt x="4356402" y="882121"/>
                </a:lnTo>
                <a:lnTo>
                  <a:pt x="4328690" y="917990"/>
                </a:lnTo>
                <a:lnTo>
                  <a:pt x="4292821" y="945702"/>
                </a:lnTo>
                <a:lnTo>
                  <a:pt x="4250484" y="963569"/>
                </a:lnTo>
                <a:lnTo>
                  <a:pt x="4203370" y="9698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948704" y="3777776"/>
            <a:ext cx="11969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100" dirty="0">
                <a:solidFill>
                  <a:srgbClr val="060808"/>
                </a:solidFill>
                <a:latin typeface="Tahoma"/>
                <a:cs typeface="Tahoma"/>
              </a:rPr>
              <a:t>Моя</a:t>
            </a:r>
            <a:r>
              <a:rPr sz="1700" spc="-10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700" spc="60" dirty="0">
                <a:solidFill>
                  <a:srgbClr val="060808"/>
                </a:solidFill>
                <a:latin typeface="Tahoma"/>
                <a:cs typeface="Tahoma"/>
              </a:rPr>
              <a:t>школа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962400" y="4845750"/>
            <a:ext cx="10363200" cy="3006725"/>
            <a:chOff x="3962400" y="4845750"/>
            <a:chExt cx="10363200" cy="3006725"/>
          </a:xfrm>
        </p:grpSpPr>
        <p:sp>
          <p:nvSpPr>
            <p:cNvPr id="31" name="object 31"/>
            <p:cNvSpPr/>
            <p:nvPr/>
          </p:nvSpPr>
          <p:spPr>
            <a:xfrm>
              <a:off x="3962400" y="4845750"/>
              <a:ext cx="10363200" cy="3006725"/>
            </a:xfrm>
            <a:custGeom>
              <a:avLst/>
              <a:gdLst/>
              <a:ahLst/>
              <a:cxnLst/>
              <a:rect l="l" t="t" r="r" b="b"/>
              <a:pathLst>
                <a:path w="10363200" h="3006725">
                  <a:moveTo>
                    <a:pt x="9980167" y="3006299"/>
                  </a:moveTo>
                  <a:lnTo>
                    <a:pt x="383032" y="3006299"/>
                  </a:lnTo>
                  <a:lnTo>
                    <a:pt x="334985" y="3003315"/>
                  </a:lnTo>
                  <a:lnTo>
                    <a:pt x="288720" y="2994601"/>
                  </a:lnTo>
                  <a:lnTo>
                    <a:pt x="244594" y="2980517"/>
                  </a:lnTo>
                  <a:lnTo>
                    <a:pt x="202967" y="2961421"/>
                  </a:lnTo>
                  <a:lnTo>
                    <a:pt x="164197" y="2937673"/>
                  </a:lnTo>
                  <a:lnTo>
                    <a:pt x="128645" y="2909631"/>
                  </a:lnTo>
                  <a:lnTo>
                    <a:pt x="96668" y="2877654"/>
                  </a:lnTo>
                  <a:lnTo>
                    <a:pt x="68626" y="2842102"/>
                  </a:lnTo>
                  <a:lnTo>
                    <a:pt x="44878" y="2803332"/>
                  </a:lnTo>
                  <a:lnTo>
                    <a:pt x="25782" y="2761705"/>
                  </a:lnTo>
                  <a:lnTo>
                    <a:pt x="11698" y="2717579"/>
                  </a:lnTo>
                  <a:lnTo>
                    <a:pt x="2984" y="2671314"/>
                  </a:lnTo>
                  <a:lnTo>
                    <a:pt x="0" y="2623267"/>
                  </a:lnTo>
                  <a:lnTo>
                    <a:pt x="0" y="383032"/>
                  </a:lnTo>
                  <a:lnTo>
                    <a:pt x="2984" y="334985"/>
                  </a:lnTo>
                  <a:lnTo>
                    <a:pt x="11698" y="288720"/>
                  </a:lnTo>
                  <a:lnTo>
                    <a:pt x="25782" y="244594"/>
                  </a:lnTo>
                  <a:lnTo>
                    <a:pt x="44878" y="202967"/>
                  </a:lnTo>
                  <a:lnTo>
                    <a:pt x="68626" y="164197"/>
                  </a:lnTo>
                  <a:lnTo>
                    <a:pt x="96668" y="128645"/>
                  </a:lnTo>
                  <a:lnTo>
                    <a:pt x="128645" y="96668"/>
                  </a:lnTo>
                  <a:lnTo>
                    <a:pt x="164197" y="68626"/>
                  </a:lnTo>
                  <a:lnTo>
                    <a:pt x="202967" y="44878"/>
                  </a:lnTo>
                  <a:lnTo>
                    <a:pt x="244594" y="25782"/>
                  </a:lnTo>
                  <a:lnTo>
                    <a:pt x="288720" y="11698"/>
                  </a:lnTo>
                  <a:lnTo>
                    <a:pt x="334985" y="2984"/>
                  </a:lnTo>
                  <a:lnTo>
                    <a:pt x="383032" y="0"/>
                  </a:lnTo>
                  <a:lnTo>
                    <a:pt x="9980167" y="0"/>
                  </a:lnTo>
                  <a:lnTo>
                    <a:pt x="10030514" y="3321"/>
                  </a:lnTo>
                  <a:lnTo>
                    <a:pt x="10079572" y="13122"/>
                  </a:lnTo>
                  <a:lnTo>
                    <a:pt x="10126747" y="29156"/>
                  </a:lnTo>
                  <a:lnTo>
                    <a:pt x="10171442" y="51176"/>
                  </a:lnTo>
                  <a:lnTo>
                    <a:pt x="10213062" y="78935"/>
                  </a:lnTo>
                  <a:lnTo>
                    <a:pt x="10251012" y="112187"/>
                  </a:lnTo>
                  <a:lnTo>
                    <a:pt x="10284264" y="150137"/>
                  </a:lnTo>
                  <a:lnTo>
                    <a:pt x="10312023" y="191757"/>
                  </a:lnTo>
                  <a:lnTo>
                    <a:pt x="10334043" y="236452"/>
                  </a:lnTo>
                  <a:lnTo>
                    <a:pt x="10350077" y="283626"/>
                  </a:lnTo>
                  <a:lnTo>
                    <a:pt x="10359878" y="332685"/>
                  </a:lnTo>
                  <a:lnTo>
                    <a:pt x="10363199" y="383032"/>
                  </a:lnTo>
                  <a:lnTo>
                    <a:pt x="10363199" y="2623267"/>
                  </a:lnTo>
                  <a:lnTo>
                    <a:pt x="10360215" y="2671314"/>
                  </a:lnTo>
                  <a:lnTo>
                    <a:pt x="10351501" y="2717579"/>
                  </a:lnTo>
                  <a:lnTo>
                    <a:pt x="10337417" y="2761705"/>
                  </a:lnTo>
                  <a:lnTo>
                    <a:pt x="10318321" y="2803332"/>
                  </a:lnTo>
                  <a:lnTo>
                    <a:pt x="10294573" y="2842102"/>
                  </a:lnTo>
                  <a:lnTo>
                    <a:pt x="10266531" y="2877654"/>
                  </a:lnTo>
                  <a:lnTo>
                    <a:pt x="10234554" y="2909631"/>
                  </a:lnTo>
                  <a:lnTo>
                    <a:pt x="10199002" y="2937673"/>
                  </a:lnTo>
                  <a:lnTo>
                    <a:pt x="10160233" y="2961421"/>
                  </a:lnTo>
                  <a:lnTo>
                    <a:pt x="10118606" y="2980517"/>
                  </a:lnTo>
                  <a:lnTo>
                    <a:pt x="10074480" y="2994601"/>
                  </a:lnTo>
                  <a:lnTo>
                    <a:pt x="10028214" y="3003315"/>
                  </a:lnTo>
                  <a:lnTo>
                    <a:pt x="9980167" y="30062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93268" y="5275025"/>
              <a:ext cx="2830195" cy="970280"/>
            </a:xfrm>
            <a:custGeom>
              <a:avLst/>
              <a:gdLst/>
              <a:ahLst/>
              <a:cxnLst/>
              <a:rect l="l" t="t" r="r" b="b"/>
              <a:pathLst>
                <a:path w="2830195" h="970279">
                  <a:moveTo>
                    <a:pt x="2675296" y="969899"/>
                  </a:moveTo>
                  <a:lnTo>
                    <a:pt x="154902" y="969899"/>
                  </a:lnTo>
                  <a:lnTo>
                    <a:pt x="105941" y="962002"/>
                  </a:lnTo>
                  <a:lnTo>
                    <a:pt x="63419" y="940012"/>
                  </a:lnTo>
                  <a:lnTo>
                    <a:pt x="29887" y="906480"/>
                  </a:lnTo>
                  <a:lnTo>
                    <a:pt x="7897" y="863958"/>
                  </a:lnTo>
                  <a:lnTo>
                    <a:pt x="0" y="814996"/>
                  </a:lnTo>
                  <a:lnTo>
                    <a:pt x="0" y="154902"/>
                  </a:lnTo>
                  <a:lnTo>
                    <a:pt x="7897" y="105941"/>
                  </a:lnTo>
                  <a:lnTo>
                    <a:pt x="29887" y="63419"/>
                  </a:lnTo>
                  <a:lnTo>
                    <a:pt x="63419" y="29887"/>
                  </a:lnTo>
                  <a:lnTo>
                    <a:pt x="105941" y="7897"/>
                  </a:lnTo>
                  <a:lnTo>
                    <a:pt x="154902" y="0"/>
                  </a:lnTo>
                  <a:lnTo>
                    <a:pt x="2675296" y="0"/>
                  </a:lnTo>
                  <a:lnTo>
                    <a:pt x="2734575" y="11791"/>
                  </a:lnTo>
                  <a:lnTo>
                    <a:pt x="2784829" y="45369"/>
                  </a:lnTo>
                  <a:lnTo>
                    <a:pt x="2818408" y="95623"/>
                  </a:lnTo>
                  <a:lnTo>
                    <a:pt x="2830199" y="154902"/>
                  </a:lnTo>
                  <a:lnTo>
                    <a:pt x="2830199" y="814996"/>
                  </a:lnTo>
                  <a:lnTo>
                    <a:pt x="2822302" y="863958"/>
                  </a:lnTo>
                  <a:lnTo>
                    <a:pt x="2800312" y="906480"/>
                  </a:lnTo>
                  <a:lnTo>
                    <a:pt x="2766780" y="940012"/>
                  </a:lnTo>
                  <a:lnTo>
                    <a:pt x="2724258" y="962002"/>
                  </a:lnTo>
                  <a:lnTo>
                    <a:pt x="2675296" y="969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857322" y="5424788"/>
            <a:ext cx="230314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725" marR="5080" indent="-708660">
              <a:lnSpc>
                <a:spcPct val="113999"/>
              </a:lnSpc>
              <a:spcBef>
                <a:spcPts val="100"/>
              </a:spcBef>
            </a:pPr>
            <a:r>
              <a:rPr sz="1700" spc="80" dirty="0">
                <a:solidFill>
                  <a:srgbClr val="595959"/>
                </a:solidFill>
                <a:latin typeface="Tahoma"/>
                <a:cs typeface="Tahoma"/>
              </a:rPr>
              <a:t>Цифровой</a:t>
            </a:r>
            <a:r>
              <a:rPr sz="17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595959"/>
                </a:solidFill>
                <a:latin typeface="Tahoma"/>
                <a:cs typeface="Tahoma"/>
              </a:rPr>
              <a:t>помощник </a:t>
            </a:r>
            <a:r>
              <a:rPr sz="1700" spc="55" dirty="0">
                <a:solidFill>
                  <a:srgbClr val="595959"/>
                </a:solidFill>
                <a:latin typeface="Tahoma"/>
                <a:cs typeface="Tahoma"/>
              </a:rPr>
              <a:t>учителя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93268" y="6519175"/>
            <a:ext cx="2830195" cy="970280"/>
          </a:xfrm>
          <a:custGeom>
            <a:avLst/>
            <a:gdLst/>
            <a:ahLst/>
            <a:cxnLst/>
            <a:rect l="l" t="t" r="r" b="b"/>
            <a:pathLst>
              <a:path w="2830195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2" y="863958"/>
                </a:lnTo>
                <a:lnTo>
                  <a:pt x="2800312" y="906480"/>
                </a:lnTo>
                <a:lnTo>
                  <a:pt x="2766780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442680" y="6668938"/>
            <a:ext cx="113220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13999"/>
              </a:lnSpc>
              <a:spcBef>
                <a:spcPts val="100"/>
              </a:spcBef>
            </a:pPr>
            <a:r>
              <a:rPr sz="1700" spc="70" dirty="0">
                <a:solidFill>
                  <a:srgbClr val="595959"/>
                </a:solidFill>
                <a:latin typeface="Tahoma"/>
                <a:cs typeface="Tahoma"/>
              </a:rPr>
              <a:t>Цифровой </a:t>
            </a:r>
            <a:r>
              <a:rPr sz="1700" spc="65" dirty="0">
                <a:solidFill>
                  <a:srgbClr val="595959"/>
                </a:solidFill>
                <a:latin typeface="Tahoma"/>
                <a:cs typeface="Tahoma"/>
              </a:rPr>
              <a:t>психолог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17443" y="5275025"/>
            <a:ext cx="2830195" cy="970280"/>
          </a:xfrm>
          <a:custGeom>
            <a:avLst/>
            <a:gdLst/>
            <a:ahLst/>
            <a:cxnLst/>
            <a:rect l="l" t="t" r="r" b="b"/>
            <a:pathLst>
              <a:path w="2830195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2" y="863958"/>
                </a:lnTo>
                <a:lnTo>
                  <a:pt x="2800312" y="906480"/>
                </a:lnTo>
                <a:lnTo>
                  <a:pt x="2766780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981497" y="5424788"/>
            <a:ext cx="230314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700" marR="5080" indent="-635635">
              <a:lnSpc>
                <a:spcPct val="113999"/>
              </a:lnSpc>
              <a:spcBef>
                <a:spcPts val="100"/>
              </a:spcBef>
            </a:pPr>
            <a:r>
              <a:rPr sz="1700" spc="80" dirty="0">
                <a:solidFill>
                  <a:srgbClr val="595959"/>
                </a:solidFill>
                <a:latin typeface="Tahoma"/>
                <a:cs typeface="Tahoma"/>
              </a:rPr>
              <a:t>Цифровой</a:t>
            </a:r>
            <a:r>
              <a:rPr sz="17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595959"/>
                </a:solidFill>
                <a:latin typeface="Tahoma"/>
                <a:cs typeface="Tahoma"/>
              </a:rPr>
              <a:t>помощник </a:t>
            </a:r>
            <a:r>
              <a:rPr sz="1700" spc="60" dirty="0">
                <a:solidFill>
                  <a:srgbClr val="595959"/>
                </a:solidFill>
                <a:latin typeface="Tahoma"/>
                <a:cs typeface="Tahoma"/>
              </a:rPr>
              <a:t>родителя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717443" y="6519175"/>
            <a:ext cx="2830195" cy="970280"/>
          </a:xfrm>
          <a:custGeom>
            <a:avLst/>
            <a:gdLst/>
            <a:ahLst/>
            <a:cxnLst/>
            <a:rect l="l" t="t" r="r" b="b"/>
            <a:pathLst>
              <a:path w="2830195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2" y="863958"/>
                </a:lnTo>
                <a:lnTo>
                  <a:pt x="2800312" y="906480"/>
                </a:lnTo>
                <a:lnTo>
                  <a:pt x="2766780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8083467" y="6668938"/>
            <a:ext cx="2099945" cy="61595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700" spc="120" dirty="0">
                <a:solidFill>
                  <a:srgbClr val="595959"/>
                </a:solidFill>
                <a:latin typeface="Tahoma"/>
                <a:cs typeface="Tahoma"/>
              </a:rPr>
              <a:t>ЕАИС</a:t>
            </a:r>
            <a:r>
              <a:rPr sz="1700" spc="-9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700" spc="45" dirty="0">
                <a:solidFill>
                  <a:srgbClr val="595959"/>
                </a:solidFill>
                <a:latin typeface="Tahoma"/>
                <a:cs typeface="Tahoma"/>
              </a:rPr>
              <a:t>ДО</a:t>
            </a:r>
            <a:endParaRPr sz="1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84"/>
              </a:spcBef>
            </a:pPr>
            <a:r>
              <a:rPr sz="1700" spc="65" dirty="0">
                <a:solidFill>
                  <a:srgbClr val="595959"/>
                </a:solidFill>
                <a:latin typeface="Tahoma"/>
                <a:cs typeface="Tahoma"/>
              </a:rPr>
              <a:t>и</a:t>
            </a:r>
            <a:r>
              <a:rPr sz="17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700" spc="50" dirty="0">
                <a:solidFill>
                  <a:srgbClr val="595959"/>
                </a:solidFill>
                <a:latin typeface="Tahoma"/>
                <a:cs typeface="Tahoma"/>
              </a:rPr>
              <a:t>Типовое</a:t>
            </a:r>
            <a:r>
              <a:rPr sz="1700" spc="-10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700" spc="65" dirty="0">
                <a:solidFill>
                  <a:srgbClr val="595959"/>
                </a:solidFill>
                <a:latin typeface="Tahoma"/>
                <a:cs typeface="Tahoma"/>
              </a:rPr>
              <a:t>решение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841618" y="5275025"/>
            <a:ext cx="2830195" cy="970280"/>
          </a:xfrm>
          <a:custGeom>
            <a:avLst/>
            <a:gdLst/>
            <a:ahLst/>
            <a:cxnLst/>
            <a:rect l="l" t="t" r="r" b="b"/>
            <a:pathLst>
              <a:path w="2830194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3" y="863958"/>
                </a:lnTo>
                <a:lnTo>
                  <a:pt x="2800312" y="906480"/>
                </a:lnTo>
                <a:lnTo>
                  <a:pt x="2766781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1105671" y="5424788"/>
            <a:ext cx="230314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9295" marR="5080" indent="-697230">
              <a:lnSpc>
                <a:spcPct val="113999"/>
              </a:lnSpc>
              <a:spcBef>
                <a:spcPts val="100"/>
              </a:spcBef>
            </a:pPr>
            <a:r>
              <a:rPr sz="1700" spc="80" dirty="0">
                <a:solidFill>
                  <a:srgbClr val="595959"/>
                </a:solidFill>
                <a:latin typeface="Tahoma"/>
                <a:cs typeface="Tahoma"/>
              </a:rPr>
              <a:t>Цифровой</a:t>
            </a:r>
            <a:r>
              <a:rPr sz="17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700" spc="80" dirty="0">
                <a:solidFill>
                  <a:srgbClr val="595959"/>
                </a:solidFill>
                <a:latin typeface="Tahoma"/>
                <a:cs typeface="Tahoma"/>
              </a:rPr>
              <a:t>помощник </a:t>
            </a:r>
            <a:r>
              <a:rPr sz="1700" spc="70" dirty="0">
                <a:solidFill>
                  <a:srgbClr val="595959"/>
                </a:solidFill>
                <a:latin typeface="Tahoma"/>
                <a:cs typeface="Tahoma"/>
              </a:rPr>
              <a:t>ученика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841618" y="6519175"/>
            <a:ext cx="2830195" cy="970280"/>
          </a:xfrm>
          <a:custGeom>
            <a:avLst/>
            <a:gdLst/>
            <a:ahLst/>
            <a:cxnLst/>
            <a:rect l="l" t="t" r="r" b="b"/>
            <a:pathLst>
              <a:path w="2830194" h="970279">
                <a:moveTo>
                  <a:pt x="2675296" y="969899"/>
                </a:moveTo>
                <a:lnTo>
                  <a:pt x="154902" y="969899"/>
                </a:lnTo>
                <a:lnTo>
                  <a:pt x="105941" y="962002"/>
                </a:lnTo>
                <a:lnTo>
                  <a:pt x="63419" y="940012"/>
                </a:lnTo>
                <a:lnTo>
                  <a:pt x="29887" y="906480"/>
                </a:lnTo>
                <a:lnTo>
                  <a:pt x="7897" y="863958"/>
                </a:lnTo>
                <a:lnTo>
                  <a:pt x="0" y="814996"/>
                </a:lnTo>
                <a:lnTo>
                  <a:pt x="0" y="154902"/>
                </a:lnTo>
                <a:lnTo>
                  <a:pt x="7897" y="105941"/>
                </a:lnTo>
                <a:lnTo>
                  <a:pt x="29887" y="63419"/>
                </a:lnTo>
                <a:lnTo>
                  <a:pt x="63419" y="29887"/>
                </a:lnTo>
                <a:lnTo>
                  <a:pt x="105941" y="7897"/>
                </a:lnTo>
                <a:lnTo>
                  <a:pt x="154902" y="0"/>
                </a:lnTo>
                <a:lnTo>
                  <a:pt x="2675296" y="0"/>
                </a:lnTo>
                <a:lnTo>
                  <a:pt x="2734575" y="11791"/>
                </a:lnTo>
                <a:lnTo>
                  <a:pt x="2784829" y="45369"/>
                </a:lnTo>
                <a:lnTo>
                  <a:pt x="2818408" y="95623"/>
                </a:lnTo>
                <a:lnTo>
                  <a:pt x="2830199" y="154902"/>
                </a:lnTo>
                <a:lnTo>
                  <a:pt x="2830199" y="814996"/>
                </a:lnTo>
                <a:lnTo>
                  <a:pt x="2822303" y="863958"/>
                </a:lnTo>
                <a:lnTo>
                  <a:pt x="2800312" y="906480"/>
                </a:lnTo>
                <a:lnTo>
                  <a:pt x="2766781" y="940012"/>
                </a:lnTo>
                <a:lnTo>
                  <a:pt x="2724258" y="962002"/>
                </a:lnTo>
                <a:lnTo>
                  <a:pt x="2675296" y="96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611185" y="6668938"/>
            <a:ext cx="129222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5080" indent="-394335">
              <a:lnSpc>
                <a:spcPct val="113999"/>
              </a:lnSpc>
              <a:spcBef>
                <a:spcPts val="100"/>
              </a:spcBef>
            </a:pPr>
            <a:r>
              <a:rPr sz="1700" spc="60" dirty="0">
                <a:solidFill>
                  <a:srgbClr val="595959"/>
                </a:solidFill>
                <a:latin typeface="Tahoma"/>
                <a:cs typeface="Tahoma"/>
              </a:rPr>
              <a:t>Библиотека </a:t>
            </a:r>
            <a:r>
              <a:rPr sz="1700" spc="95" dirty="0">
                <a:solidFill>
                  <a:srgbClr val="595959"/>
                </a:solidFill>
                <a:latin typeface="Tahoma"/>
                <a:cs typeface="Tahoma"/>
              </a:rPr>
              <a:t>ЦОК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28049" y="8180744"/>
            <a:ext cx="9209405" cy="758825"/>
          </a:xfrm>
          <a:custGeom>
            <a:avLst/>
            <a:gdLst/>
            <a:ahLst/>
            <a:cxnLst/>
            <a:rect l="l" t="t" r="r" b="b"/>
            <a:pathLst>
              <a:path w="9209405" h="758825">
                <a:moveTo>
                  <a:pt x="9005563" y="758699"/>
                </a:moveTo>
                <a:lnTo>
                  <a:pt x="203536" y="758699"/>
                </a:lnTo>
                <a:lnTo>
                  <a:pt x="156867" y="753324"/>
                </a:lnTo>
                <a:lnTo>
                  <a:pt x="114026" y="738012"/>
                </a:lnTo>
                <a:lnTo>
                  <a:pt x="76234" y="713985"/>
                </a:lnTo>
                <a:lnTo>
                  <a:pt x="44714" y="682465"/>
                </a:lnTo>
                <a:lnTo>
                  <a:pt x="20687" y="644673"/>
                </a:lnTo>
                <a:lnTo>
                  <a:pt x="5375" y="601832"/>
                </a:lnTo>
                <a:lnTo>
                  <a:pt x="0" y="555163"/>
                </a:lnTo>
                <a:lnTo>
                  <a:pt x="0" y="203536"/>
                </a:lnTo>
                <a:lnTo>
                  <a:pt x="5375" y="156867"/>
                </a:lnTo>
                <a:lnTo>
                  <a:pt x="20687" y="114026"/>
                </a:lnTo>
                <a:lnTo>
                  <a:pt x="44714" y="76234"/>
                </a:lnTo>
                <a:lnTo>
                  <a:pt x="76234" y="44714"/>
                </a:lnTo>
                <a:lnTo>
                  <a:pt x="114026" y="20687"/>
                </a:lnTo>
                <a:lnTo>
                  <a:pt x="156867" y="5375"/>
                </a:lnTo>
                <a:lnTo>
                  <a:pt x="203536" y="0"/>
                </a:lnTo>
                <a:lnTo>
                  <a:pt x="9005563" y="0"/>
                </a:lnTo>
                <a:lnTo>
                  <a:pt x="9045457" y="3947"/>
                </a:lnTo>
                <a:lnTo>
                  <a:pt x="9083453" y="15493"/>
                </a:lnTo>
                <a:lnTo>
                  <a:pt x="9118485" y="34196"/>
                </a:lnTo>
                <a:lnTo>
                  <a:pt x="9149485" y="59614"/>
                </a:lnTo>
                <a:lnTo>
                  <a:pt x="9174903" y="90614"/>
                </a:lnTo>
                <a:lnTo>
                  <a:pt x="9193606" y="125646"/>
                </a:lnTo>
                <a:lnTo>
                  <a:pt x="9205152" y="163642"/>
                </a:lnTo>
                <a:lnTo>
                  <a:pt x="9209099" y="203536"/>
                </a:lnTo>
                <a:lnTo>
                  <a:pt x="9209099" y="555163"/>
                </a:lnTo>
                <a:lnTo>
                  <a:pt x="9203724" y="601832"/>
                </a:lnTo>
                <a:lnTo>
                  <a:pt x="9188412" y="644673"/>
                </a:lnTo>
                <a:lnTo>
                  <a:pt x="9164385" y="682465"/>
                </a:lnTo>
                <a:lnTo>
                  <a:pt x="9132865" y="713985"/>
                </a:lnTo>
                <a:lnTo>
                  <a:pt x="9095073" y="738012"/>
                </a:lnTo>
                <a:lnTo>
                  <a:pt x="9052232" y="753324"/>
                </a:lnTo>
                <a:lnTo>
                  <a:pt x="9005563" y="758699"/>
                </a:lnTo>
                <a:close/>
              </a:path>
            </a:pathLst>
          </a:custGeom>
          <a:solidFill>
            <a:srgbClr val="FFC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949963" y="8379423"/>
            <a:ext cx="63690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20" dirty="0">
                <a:solidFill>
                  <a:srgbClr val="060808"/>
                </a:solidFill>
                <a:latin typeface="Tahoma"/>
                <a:cs typeface="Tahoma"/>
              </a:rPr>
              <a:t>Реестры</a:t>
            </a:r>
            <a:r>
              <a:rPr sz="2000" spc="-10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участников</a:t>
            </a:r>
            <a:r>
              <a:rPr sz="2000" spc="-10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образовательных</a:t>
            </a:r>
            <a:r>
              <a:rPr sz="2000" spc="-10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отношений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731277" y="3020110"/>
            <a:ext cx="4802505" cy="968375"/>
            <a:chOff x="6731277" y="3020110"/>
            <a:chExt cx="4802505" cy="968375"/>
          </a:xfrm>
        </p:grpSpPr>
        <p:sp>
          <p:nvSpPr>
            <p:cNvPr id="47" name="object 47"/>
            <p:cNvSpPr/>
            <p:nvPr/>
          </p:nvSpPr>
          <p:spPr>
            <a:xfrm>
              <a:off x="6810100" y="3029635"/>
              <a:ext cx="2280285" cy="364490"/>
            </a:xfrm>
            <a:custGeom>
              <a:avLst/>
              <a:gdLst/>
              <a:ahLst/>
              <a:cxnLst/>
              <a:rect l="l" t="t" r="r" b="b"/>
              <a:pathLst>
                <a:path w="2280284" h="364489">
                  <a:moveTo>
                    <a:pt x="2279878" y="0"/>
                  </a:moveTo>
                  <a:lnTo>
                    <a:pt x="2257109" y="35323"/>
                  </a:lnTo>
                  <a:lnTo>
                    <a:pt x="2218317" y="56720"/>
                  </a:lnTo>
                  <a:lnTo>
                    <a:pt x="2162524" y="76567"/>
                  </a:lnTo>
                  <a:lnTo>
                    <a:pt x="2091349" y="95013"/>
                  </a:lnTo>
                  <a:lnTo>
                    <a:pt x="2050500" y="103757"/>
                  </a:lnTo>
                  <a:lnTo>
                    <a:pt x="2006412" y="112205"/>
                  </a:lnTo>
                  <a:lnTo>
                    <a:pt x="1959288" y="120377"/>
                  </a:lnTo>
                  <a:lnTo>
                    <a:pt x="1909331" y="128291"/>
                  </a:lnTo>
                  <a:lnTo>
                    <a:pt x="1856743" y="135965"/>
                  </a:lnTo>
                  <a:lnTo>
                    <a:pt x="1801726" y="143418"/>
                  </a:lnTo>
                  <a:lnTo>
                    <a:pt x="1744482" y="150668"/>
                  </a:lnTo>
                  <a:lnTo>
                    <a:pt x="1685215" y="157734"/>
                  </a:lnTo>
                  <a:lnTo>
                    <a:pt x="1624126" y="164634"/>
                  </a:lnTo>
                  <a:lnTo>
                    <a:pt x="1561418" y="171387"/>
                  </a:lnTo>
                  <a:lnTo>
                    <a:pt x="1497294" y="178011"/>
                  </a:lnTo>
                  <a:lnTo>
                    <a:pt x="1431955" y="184524"/>
                  </a:lnTo>
                  <a:lnTo>
                    <a:pt x="1365604" y="190946"/>
                  </a:lnTo>
                  <a:lnTo>
                    <a:pt x="1298443" y="197294"/>
                  </a:lnTo>
                  <a:lnTo>
                    <a:pt x="1230675" y="203586"/>
                  </a:lnTo>
                  <a:lnTo>
                    <a:pt x="1162503" y="209842"/>
                  </a:lnTo>
                  <a:lnTo>
                    <a:pt x="1094128" y="216080"/>
                  </a:lnTo>
                  <a:lnTo>
                    <a:pt x="1038564" y="221148"/>
                  </a:lnTo>
                  <a:lnTo>
                    <a:pt x="983108" y="226226"/>
                  </a:lnTo>
                  <a:lnTo>
                    <a:pt x="927870" y="231324"/>
                  </a:lnTo>
                  <a:lnTo>
                    <a:pt x="872958" y="236452"/>
                  </a:lnTo>
                  <a:lnTo>
                    <a:pt x="818479" y="241619"/>
                  </a:lnTo>
                  <a:lnTo>
                    <a:pt x="764544" y="246836"/>
                  </a:lnTo>
                  <a:lnTo>
                    <a:pt x="711259" y="252113"/>
                  </a:lnTo>
                  <a:lnTo>
                    <a:pt x="658735" y="257459"/>
                  </a:lnTo>
                  <a:lnTo>
                    <a:pt x="607079" y="262884"/>
                  </a:lnTo>
                  <a:lnTo>
                    <a:pt x="556401" y="268399"/>
                  </a:lnTo>
                  <a:lnTo>
                    <a:pt x="506807" y="274012"/>
                  </a:lnTo>
                  <a:lnTo>
                    <a:pt x="458408" y="279735"/>
                  </a:lnTo>
                  <a:lnTo>
                    <a:pt x="411312" y="285577"/>
                  </a:lnTo>
                  <a:lnTo>
                    <a:pt x="365627" y="291547"/>
                  </a:lnTo>
                  <a:lnTo>
                    <a:pt x="321461" y="297656"/>
                  </a:lnTo>
                  <a:lnTo>
                    <a:pt x="278924" y="303913"/>
                  </a:lnTo>
                  <a:lnTo>
                    <a:pt x="214523" y="314259"/>
                  </a:lnTo>
                  <a:lnTo>
                    <a:pt x="155014" y="325050"/>
                  </a:lnTo>
                  <a:lnTo>
                    <a:pt x="100840" y="336328"/>
                  </a:lnTo>
                  <a:lnTo>
                    <a:pt x="52447" y="348133"/>
                  </a:lnTo>
                  <a:lnTo>
                    <a:pt x="10279" y="360506"/>
                  </a:lnTo>
                  <a:lnTo>
                    <a:pt x="4281" y="362493"/>
                  </a:lnTo>
                  <a:lnTo>
                    <a:pt x="0" y="363962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31277" y="3358850"/>
              <a:ext cx="107160" cy="9595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022861" y="3946749"/>
              <a:ext cx="334010" cy="635"/>
            </a:xfrm>
            <a:custGeom>
              <a:avLst/>
              <a:gdLst/>
              <a:ahLst/>
              <a:cxnLst/>
              <a:rect l="l" t="t" r="r" b="b"/>
              <a:pathLst>
                <a:path w="334009" h="635">
                  <a:moveTo>
                    <a:pt x="333599" y="0"/>
                  </a:moveTo>
                  <a:lnTo>
                    <a:pt x="259259" y="25"/>
                  </a:lnTo>
                  <a:lnTo>
                    <a:pt x="200663" y="93"/>
                  </a:lnTo>
                  <a:lnTo>
                    <a:pt x="152560" y="189"/>
                  </a:lnTo>
                  <a:lnTo>
                    <a:pt x="109698" y="299"/>
                  </a:lnTo>
                  <a:lnTo>
                    <a:pt x="88593" y="355"/>
                  </a:lnTo>
                  <a:lnTo>
                    <a:pt x="66829" y="410"/>
                  </a:lnTo>
                  <a:lnTo>
                    <a:pt x="43751" y="460"/>
                  </a:lnTo>
                  <a:lnTo>
                    <a:pt x="18704" y="506"/>
                  </a:lnTo>
                  <a:lnTo>
                    <a:pt x="0" y="527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26884" y="3906287"/>
              <a:ext cx="105520" cy="819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089979" y="3029635"/>
              <a:ext cx="2364740" cy="365125"/>
            </a:xfrm>
            <a:custGeom>
              <a:avLst/>
              <a:gdLst/>
              <a:ahLst/>
              <a:cxnLst/>
              <a:rect l="l" t="t" r="r" b="b"/>
              <a:pathLst>
                <a:path w="2364740" h="365125">
                  <a:moveTo>
                    <a:pt x="0" y="0"/>
                  </a:moveTo>
                  <a:lnTo>
                    <a:pt x="23587" y="35323"/>
                  </a:lnTo>
                  <a:lnTo>
                    <a:pt x="63772" y="56720"/>
                  </a:lnTo>
                  <a:lnTo>
                    <a:pt x="121570" y="76567"/>
                  </a:lnTo>
                  <a:lnTo>
                    <a:pt x="195301" y="95013"/>
                  </a:lnTo>
                  <a:lnTo>
                    <a:pt x="237618" y="103757"/>
                  </a:lnTo>
                  <a:lnTo>
                    <a:pt x="283290" y="112205"/>
                  </a:lnTo>
                  <a:lnTo>
                    <a:pt x="332107" y="120377"/>
                  </a:lnTo>
                  <a:lnTo>
                    <a:pt x="383859" y="128291"/>
                  </a:lnTo>
                  <a:lnTo>
                    <a:pt x="438337" y="135965"/>
                  </a:lnTo>
                  <a:lnTo>
                    <a:pt x="495330" y="143418"/>
                  </a:lnTo>
                  <a:lnTo>
                    <a:pt x="554630" y="150668"/>
                  </a:lnTo>
                  <a:lnTo>
                    <a:pt x="616027" y="157734"/>
                  </a:lnTo>
                  <a:lnTo>
                    <a:pt x="679310" y="164634"/>
                  </a:lnTo>
                  <a:lnTo>
                    <a:pt x="744271" y="171387"/>
                  </a:lnTo>
                  <a:lnTo>
                    <a:pt x="810699" y="178011"/>
                  </a:lnTo>
                  <a:lnTo>
                    <a:pt x="878386" y="184524"/>
                  </a:lnTo>
                  <a:lnTo>
                    <a:pt x="947121" y="190946"/>
                  </a:lnTo>
                  <a:lnTo>
                    <a:pt x="1016694" y="197294"/>
                  </a:lnTo>
                  <a:lnTo>
                    <a:pt x="1086896" y="203586"/>
                  </a:lnTo>
                  <a:lnTo>
                    <a:pt x="1157518" y="209842"/>
                  </a:lnTo>
                  <a:lnTo>
                    <a:pt x="1228349" y="216080"/>
                  </a:lnTo>
                  <a:lnTo>
                    <a:pt x="1282526" y="220850"/>
                  </a:lnTo>
                  <a:lnTo>
                    <a:pt x="1336608" y="225628"/>
                  </a:lnTo>
                  <a:lnTo>
                    <a:pt x="1390503" y="230422"/>
                  </a:lnTo>
                  <a:lnTo>
                    <a:pt x="1444117" y="235242"/>
                  </a:lnTo>
                  <a:lnTo>
                    <a:pt x="1497356" y="240095"/>
                  </a:lnTo>
                  <a:lnTo>
                    <a:pt x="1550126" y="244989"/>
                  </a:lnTo>
                  <a:lnTo>
                    <a:pt x="1602333" y="249932"/>
                  </a:lnTo>
                  <a:lnTo>
                    <a:pt x="1653884" y="254934"/>
                  </a:lnTo>
                  <a:lnTo>
                    <a:pt x="1704685" y="260002"/>
                  </a:lnTo>
                  <a:lnTo>
                    <a:pt x="1754642" y="265144"/>
                  </a:lnTo>
                  <a:lnTo>
                    <a:pt x="1803662" y="270368"/>
                  </a:lnTo>
                  <a:lnTo>
                    <a:pt x="1851650" y="275684"/>
                  </a:lnTo>
                  <a:lnTo>
                    <a:pt x="1898513" y="281099"/>
                  </a:lnTo>
                  <a:lnTo>
                    <a:pt x="1944158" y="286621"/>
                  </a:lnTo>
                  <a:lnTo>
                    <a:pt x="1988489" y="292258"/>
                  </a:lnTo>
                  <a:lnTo>
                    <a:pt x="2031415" y="298020"/>
                  </a:lnTo>
                  <a:lnTo>
                    <a:pt x="2072840" y="303913"/>
                  </a:lnTo>
                  <a:lnTo>
                    <a:pt x="2128775" y="312504"/>
                  </a:lnTo>
                  <a:lnTo>
                    <a:pt x="2181245" y="321401"/>
                  </a:lnTo>
                  <a:lnTo>
                    <a:pt x="2229983" y="330626"/>
                  </a:lnTo>
                  <a:lnTo>
                    <a:pt x="2274722" y="340202"/>
                  </a:lnTo>
                  <a:lnTo>
                    <a:pt x="2315196" y="350155"/>
                  </a:lnTo>
                  <a:lnTo>
                    <a:pt x="2355337" y="361825"/>
                  </a:lnTo>
                  <a:lnTo>
                    <a:pt x="2363394" y="364495"/>
                  </a:lnTo>
                  <a:lnTo>
                    <a:pt x="2364423" y="364849"/>
                  </a:lnTo>
                </a:path>
              </a:pathLst>
            </a:custGeom>
            <a:ln w="19049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6309" y="3359556"/>
              <a:ext cx="107411" cy="95469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883038" y="9284744"/>
            <a:ext cx="4227830" cy="3302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140" dirty="0">
                <a:solidFill>
                  <a:srgbClr val="888888"/>
                </a:solidFill>
                <a:latin typeface="Tahoma"/>
                <a:cs typeface="Tahoma"/>
              </a:rPr>
              <a:t>04</a:t>
            </a:r>
            <a:r>
              <a:rPr sz="2000" spc="39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2000" spc="-12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ученика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4287" y="2214671"/>
            <a:ext cx="18316575" cy="1384935"/>
            <a:chOff x="-14287" y="2214671"/>
            <a:chExt cx="18316575" cy="1384935"/>
          </a:xfrm>
        </p:grpSpPr>
        <p:sp>
          <p:nvSpPr>
            <p:cNvPr id="3" name="object 3"/>
            <p:cNvSpPr/>
            <p:nvPr/>
          </p:nvSpPr>
          <p:spPr>
            <a:xfrm>
              <a:off x="0" y="2228959"/>
              <a:ext cx="18288000" cy="1304290"/>
            </a:xfrm>
            <a:custGeom>
              <a:avLst/>
              <a:gdLst/>
              <a:ahLst/>
              <a:cxnLst/>
              <a:rect l="l" t="t" r="r" b="b"/>
              <a:pathLst>
                <a:path w="18288000" h="1304289">
                  <a:moveTo>
                    <a:pt x="0" y="1303760"/>
                  </a:moveTo>
                  <a:lnTo>
                    <a:pt x="18287999" y="0"/>
                  </a:lnTo>
                </a:path>
              </a:pathLst>
            </a:custGeom>
            <a:ln w="28574">
              <a:solidFill>
                <a:srgbClr val="EED9F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6490" y="2411526"/>
              <a:ext cx="13041630" cy="1188085"/>
            </a:xfrm>
            <a:custGeom>
              <a:avLst/>
              <a:gdLst/>
              <a:ahLst/>
              <a:cxnLst/>
              <a:rect l="l" t="t" r="r" b="b"/>
              <a:pathLst>
                <a:path w="13041630" h="1188085">
                  <a:moveTo>
                    <a:pt x="273608" y="1051204"/>
                  </a:moveTo>
                  <a:lnTo>
                    <a:pt x="263194" y="998855"/>
                  </a:lnTo>
                  <a:lnTo>
                    <a:pt x="233540" y="954468"/>
                  </a:lnTo>
                  <a:lnTo>
                    <a:pt x="189153" y="924814"/>
                  </a:lnTo>
                  <a:lnTo>
                    <a:pt x="136804" y="914400"/>
                  </a:lnTo>
                  <a:lnTo>
                    <a:pt x="93560" y="921385"/>
                  </a:lnTo>
                  <a:lnTo>
                    <a:pt x="56007" y="940803"/>
                  </a:lnTo>
                  <a:lnTo>
                    <a:pt x="26403" y="970407"/>
                  </a:lnTo>
                  <a:lnTo>
                    <a:pt x="6972" y="1007960"/>
                  </a:lnTo>
                  <a:lnTo>
                    <a:pt x="0" y="1051204"/>
                  </a:lnTo>
                  <a:lnTo>
                    <a:pt x="6972" y="1094447"/>
                  </a:lnTo>
                  <a:lnTo>
                    <a:pt x="26403" y="1132001"/>
                  </a:lnTo>
                  <a:lnTo>
                    <a:pt x="56007" y="1161605"/>
                  </a:lnTo>
                  <a:lnTo>
                    <a:pt x="93560" y="1181036"/>
                  </a:lnTo>
                  <a:lnTo>
                    <a:pt x="136804" y="1188008"/>
                  </a:lnTo>
                  <a:lnTo>
                    <a:pt x="180047" y="1181036"/>
                  </a:lnTo>
                  <a:lnTo>
                    <a:pt x="217601" y="1161605"/>
                  </a:lnTo>
                  <a:lnTo>
                    <a:pt x="247205" y="1132001"/>
                  </a:lnTo>
                  <a:lnTo>
                    <a:pt x="266623" y="1094447"/>
                  </a:lnTo>
                  <a:lnTo>
                    <a:pt x="273608" y="1051204"/>
                  </a:lnTo>
                  <a:close/>
                </a:path>
                <a:path w="13041630" h="1188085">
                  <a:moveTo>
                    <a:pt x="4541609" y="746404"/>
                  </a:moveTo>
                  <a:lnTo>
                    <a:pt x="4531195" y="694055"/>
                  </a:lnTo>
                  <a:lnTo>
                    <a:pt x="4501540" y="649668"/>
                  </a:lnTo>
                  <a:lnTo>
                    <a:pt x="4457154" y="620014"/>
                  </a:lnTo>
                  <a:lnTo>
                    <a:pt x="4404804" y="609600"/>
                  </a:lnTo>
                  <a:lnTo>
                    <a:pt x="4361561" y="616585"/>
                  </a:lnTo>
                  <a:lnTo>
                    <a:pt x="4324007" y="636003"/>
                  </a:lnTo>
                  <a:lnTo>
                    <a:pt x="4294403" y="665607"/>
                  </a:lnTo>
                  <a:lnTo>
                    <a:pt x="4274972" y="703160"/>
                  </a:lnTo>
                  <a:lnTo>
                    <a:pt x="4268000" y="746404"/>
                  </a:lnTo>
                  <a:lnTo>
                    <a:pt x="4274972" y="789647"/>
                  </a:lnTo>
                  <a:lnTo>
                    <a:pt x="4294403" y="827201"/>
                  </a:lnTo>
                  <a:lnTo>
                    <a:pt x="4324007" y="856805"/>
                  </a:lnTo>
                  <a:lnTo>
                    <a:pt x="4361561" y="876236"/>
                  </a:lnTo>
                  <a:lnTo>
                    <a:pt x="4404804" y="883208"/>
                  </a:lnTo>
                  <a:lnTo>
                    <a:pt x="4448048" y="876236"/>
                  </a:lnTo>
                  <a:lnTo>
                    <a:pt x="4485602" y="856805"/>
                  </a:lnTo>
                  <a:lnTo>
                    <a:pt x="4515205" y="827201"/>
                  </a:lnTo>
                  <a:lnTo>
                    <a:pt x="4534624" y="789647"/>
                  </a:lnTo>
                  <a:lnTo>
                    <a:pt x="4541609" y="746404"/>
                  </a:lnTo>
                  <a:close/>
                </a:path>
                <a:path w="13041630" h="1188085">
                  <a:moveTo>
                    <a:pt x="8791384" y="441604"/>
                  </a:moveTo>
                  <a:lnTo>
                    <a:pt x="8780970" y="389255"/>
                  </a:lnTo>
                  <a:lnTo>
                    <a:pt x="8751316" y="344868"/>
                  </a:lnTo>
                  <a:lnTo>
                    <a:pt x="8706929" y="315214"/>
                  </a:lnTo>
                  <a:lnTo>
                    <a:pt x="8654580" y="304800"/>
                  </a:lnTo>
                  <a:lnTo>
                    <a:pt x="8611337" y="311785"/>
                  </a:lnTo>
                  <a:lnTo>
                    <a:pt x="8573783" y="331203"/>
                  </a:lnTo>
                  <a:lnTo>
                    <a:pt x="8544179" y="360807"/>
                  </a:lnTo>
                  <a:lnTo>
                    <a:pt x="8524748" y="398360"/>
                  </a:lnTo>
                  <a:lnTo>
                    <a:pt x="8517776" y="441604"/>
                  </a:lnTo>
                  <a:lnTo>
                    <a:pt x="8524748" y="484847"/>
                  </a:lnTo>
                  <a:lnTo>
                    <a:pt x="8544179" y="522401"/>
                  </a:lnTo>
                  <a:lnTo>
                    <a:pt x="8573783" y="552005"/>
                  </a:lnTo>
                  <a:lnTo>
                    <a:pt x="8611337" y="571436"/>
                  </a:lnTo>
                  <a:lnTo>
                    <a:pt x="8654580" y="578408"/>
                  </a:lnTo>
                  <a:lnTo>
                    <a:pt x="8697824" y="571436"/>
                  </a:lnTo>
                  <a:lnTo>
                    <a:pt x="8735365" y="552005"/>
                  </a:lnTo>
                  <a:lnTo>
                    <a:pt x="8764981" y="522401"/>
                  </a:lnTo>
                  <a:lnTo>
                    <a:pt x="8784399" y="484847"/>
                  </a:lnTo>
                  <a:lnTo>
                    <a:pt x="8791384" y="441604"/>
                  </a:lnTo>
                  <a:close/>
                </a:path>
                <a:path w="13041630" h="1188085">
                  <a:moveTo>
                    <a:pt x="13041148" y="136804"/>
                  </a:moveTo>
                  <a:lnTo>
                    <a:pt x="13030746" y="84455"/>
                  </a:lnTo>
                  <a:lnTo>
                    <a:pt x="13001092" y="40068"/>
                  </a:lnTo>
                  <a:lnTo>
                    <a:pt x="12956705" y="10414"/>
                  </a:lnTo>
                  <a:lnTo>
                    <a:pt x="12904356" y="0"/>
                  </a:lnTo>
                  <a:lnTo>
                    <a:pt x="12861112" y="6985"/>
                  </a:lnTo>
                  <a:lnTo>
                    <a:pt x="12823558" y="26403"/>
                  </a:lnTo>
                  <a:lnTo>
                    <a:pt x="12793942" y="56007"/>
                  </a:lnTo>
                  <a:lnTo>
                    <a:pt x="12774524" y="93560"/>
                  </a:lnTo>
                  <a:lnTo>
                    <a:pt x="12767551" y="136804"/>
                  </a:lnTo>
                  <a:lnTo>
                    <a:pt x="12774524" y="180047"/>
                  </a:lnTo>
                  <a:lnTo>
                    <a:pt x="12793942" y="217601"/>
                  </a:lnTo>
                  <a:lnTo>
                    <a:pt x="12823558" y="247205"/>
                  </a:lnTo>
                  <a:lnTo>
                    <a:pt x="12861112" y="266636"/>
                  </a:lnTo>
                  <a:lnTo>
                    <a:pt x="12904356" y="273608"/>
                  </a:lnTo>
                  <a:lnTo>
                    <a:pt x="12947587" y="266636"/>
                  </a:lnTo>
                  <a:lnTo>
                    <a:pt x="12985141" y="247205"/>
                  </a:lnTo>
                  <a:lnTo>
                    <a:pt x="13014757" y="217601"/>
                  </a:lnTo>
                  <a:lnTo>
                    <a:pt x="13034175" y="180047"/>
                  </a:lnTo>
                  <a:lnTo>
                    <a:pt x="13041148" y="136804"/>
                  </a:lnTo>
                  <a:close/>
                </a:path>
              </a:pathLst>
            </a:custGeom>
            <a:solidFill>
              <a:srgbClr val="AA3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3788" y="488230"/>
            <a:ext cx="1023175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-245" dirty="0">
                <a:latin typeface="Tahoma"/>
                <a:cs typeface="Tahoma"/>
              </a:rPr>
              <a:t>Предпосылки</a:t>
            </a:r>
            <a:r>
              <a:rPr sz="6800" b="1" spc="-190" dirty="0">
                <a:latin typeface="Tahoma"/>
                <a:cs typeface="Tahoma"/>
              </a:rPr>
              <a:t> </a:t>
            </a:r>
            <a:r>
              <a:rPr sz="6800" b="1" spc="-50" dirty="0">
                <a:latin typeface="Tahoma"/>
                <a:cs typeface="Tahoma"/>
              </a:rPr>
              <a:t>создания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038" y="9284744"/>
            <a:ext cx="4220210" cy="3302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05</a:t>
            </a:r>
            <a:r>
              <a:rPr sz="2000" spc="39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ученика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3049" y="3824569"/>
            <a:ext cx="337883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160" dirty="0">
                <a:solidFill>
                  <a:srgbClr val="A610E3"/>
                </a:solidFill>
                <a:latin typeface="Tahoma"/>
                <a:cs typeface="Tahoma"/>
              </a:rPr>
              <a:t>Рост</a:t>
            </a:r>
            <a:r>
              <a:rPr sz="2400" spc="-14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A610E3"/>
                </a:solidFill>
                <a:latin typeface="Tahoma"/>
                <a:cs typeface="Tahoma"/>
              </a:rPr>
              <a:t>значимости </a:t>
            </a:r>
            <a:r>
              <a:rPr sz="2400" spc="95" dirty="0">
                <a:solidFill>
                  <a:srgbClr val="A610E3"/>
                </a:solidFill>
                <a:latin typeface="Tahoma"/>
                <a:cs typeface="Tahoma"/>
              </a:rPr>
              <a:t>цифровых</a:t>
            </a:r>
            <a:r>
              <a:rPr sz="2400" spc="-12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85" dirty="0">
                <a:solidFill>
                  <a:srgbClr val="A610E3"/>
                </a:solidFill>
                <a:latin typeface="Tahoma"/>
                <a:cs typeface="Tahoma"/>
              </a:rPr>
              <a:t>технологий </a:t>
            </a:r>
            <a:r>
              <a:rPr sz="2400" spc="100" dirty="0">
                <a:solidFill>
                  <a:srgbClr val="A610E3"/>
                </a:solidFill>
                <a:latin typeface="Tahoma"/>
                <a:cs typeface="Tahoma"/>
              </a:rPr>
              <a:t>в</a:t>
            </a:r>
            <a:r>
              <a:rPr sz="2400" spc="-15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105" dirty="0">
                <a:solidFill>
                  <a:srgbClr val="A610E3"/>
                </a:solidFill>
                <a:latin typeface="Tahoma"/>
                <a:cs typeface="Tahoma"/>
              </a:rPr>
              <a:t>образовании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3050" y="5435945"/>
            <a:ext cx="3381375" cy="265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645">
              <a:lnSpc>
                <a:spcPct val="114999"/>
              </a:lnSpc>
              <a:spcBef>
                <a:spcPts val="100"/>
              </a:spcBef>
            </a:pPr>
            <a:r>
              <a:rPr sz="2000" spc="75" dirty="0">
                <a:solidFill>
                  <a:srgbClr val="060808"/>
                </a:solidFill>
                <a:latin typeface="Tahoma"/>
                <a:cs typeface="Tahoma"/>
              </a:rPr>
              <a:t>Обеспечение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высококачественного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0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0" dirty="0">
                <a:solidFill>
                  <a:srgbClr val="060808"/>
                </a:solidFill>
                <a:latin typeface="Tahoma"/>
                <a:cs typeface="Tahoma"/>
              </a:rPr>
              <a:t>доступного</a:t>
            </a:r>
            <a:r>
              <a:rPr sz="20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образования </a:t>
            </a:r>
            <a:r>
              <a:rPr sz="2000" spc="100" dirty="0">
                <a:solidFill>
                  <a:srgbClr val="060808"/>
                </a:solidFill>
                <a:latin typeface="Tahoma"/>
                <a:cs typeface="Tahoma"/>
              </a:rPr>
              <a:t>всех</a:t>
            </a:r>
            <a:r>
              <a:rPr sz="20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видов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уровней</a:t>
            </a:r>
            <a:endParaRPr sz="2000">
              <a:latin typeface="Tahoma"/>
              <a:cs typeface="Tahoma"/>
            </a:endParaRPr>
          </a:p>
          <a:p>
            <a:pPr marL="12700" marR="220979">
              <a:lnSpc>
                <a:spcPct val="114999"/>
              </a:lnSpc>
              <a:spcBef>
                <a:spcPts val="1360"/>
              </a:spcBef>
            </a:pP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Повышение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доступности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цифровых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14" dirty="0">
                <a:solidFill>
                  <a:srgbClr val="060808"/>
                </a:solidFill>
                <a:latin typeface="Tahoma"/>
                <a:cs typeface="Tahoma"/>
              </a:rPr>
              <a:t>ресурсов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060808"/>
                </a:solidFill>
                <a:latin typeface="Tahoma"/>
                <a:cs typeface="Tahoma"/>
              </a:rPr>
              <a:t>для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учащихся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1799" y="3519769"/>
            <a:ext cx="3741420" cy="128778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400" spc="105" dirty="0">
                <a:solidFill>
                  <a:srgbClr val="A610E3"/>
                </a:solidFill>
                <a:latin typeface="Tahoma"/>
                <a:cs typeface="Tahoma"/>
              </a:rPr>
              <a:t>Потребность</a:t>
            </a:r>
            <a:endParaRPr sz="24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400" spc="100" dirty="0">
                <a:solidFill>
                  <a:srgbClr val="A610E3"/>
                </a:solidFill>
                <a:latin typeface="Tahoma"/>
                <a:cs typeface="Tahoma"/>
              </a:rPr>
              <a:t>в</a:t>
            </a:r>
            <a:r>
              <a:rPr sz="2400" spc="-15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120" dirty="0">
                <a:solidFill>
                  <a:srgbClr val="A610E3"/>
                </a:solidFill>
                <a:latin typeface="Tahoma"/>
                <a:cs typeface="Tahoma"/>
              </a:rPr>
              <a:t>персонализированном </a:t>
            </a:r>
            <a:r>
              <a:rPr sz="2400" spc="95" dirty="0">
                <a:solidFill>
                  <a:srgbClr val="A610E3"/>
                </a:solidFill>
                <a:latin typeface="Tahoma"/>
                <a:cs typeface="Tahoma"/>
              </a:rPr>
              <a:t>обучении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63563" y="5131145"/>
            <a:ext cx="3701415" cy="294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Индивидуальные</a:t>
            </a:r>
            <a:r>
              <a:rPr sz="2000" spc="-8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траектории обучения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для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55" dirty="0">
                <a:solidFill>
                  <a:srgbClr val="060808"/>
                </a:solidFill>
                <a:latin typeface="Tahoma"/>
                <a:cs typeface="Tahoma"/>
              </a:rPr>
              <a:t>эффективного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освоения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материала</a:t>
            </a:r>
            <a:endParaRPr sz="2000">
              <a:latin typeface="Tahoma"/>
              <a:cs typeface="Tahoma"/>
            </a:endParaRPr>
          </a:p>
          <a:p>
            <a:pPr marL="12700" marR="914400">
              <a:lnSpc>
                <a:spcPct val="114999"/>
              </a:lnSpc>
              <a:spcBef>
                <a:spcPts val="919"/>
              </a:spcBef>
            </a:pP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Создание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автоматизированных </a:t>
            </a: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систем,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060808"/>
                </a:solidFill>
                <a:latin typeface="Tahoma"/>
                <a:cs typeface="Tahoma"/>
              </a:rPr>
              <a:t>учитывающих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особенности</a:t>
            </a:r>
            <a:r>
              <a:rPr sz="20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каждого </a:t>
            </a:r>
            <a:r>
              <a:rPr sz="2000" spc="75" dirty="0">
                <a:solidFill>
                  <a:srgbClr val="060808"/>
                </a:solidFill>
                <a:latin typeface="Tahoma"/>
                <a:cs typeface="Tahoma"/>
              </a:rPr>
              <a:t>ученика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44071" y="3233207"/>
            <a:ext cx="269621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110" dirty="0">
                <a:solidFill>
                  <a:srgbClr val="A610E3"/>
                </a:solidFill>
                <a:latin typeface="Tahoma"/>
                <a:cs typeface="Tahoma"/>
              </a:rPr>
              <a:t>Необходимость </a:t>
            </a:r>
            <a:r>
              <a:rPr sz="2400" spc="105" dirty="0">
                <a:solidFill>
                  <a:srgbClr val="A610E3"/>
                </a:solidFill>
                <a:latin typeface="Tahoma"/>
                <a:cs typeface="Tahoma"/>
              </a:rPr>
              <a:t>подготовки</a:t>
            </a:r>
            <a:r>
              <a:rPr sz="2400" spc="-14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A610E3"/>
                </a:solidFill>
                <a:latin typeface="Tahoma"/>
                <a:cs typeface="Tahoma"/>
              </a:rPr>
              <a:t>к</a:t>
            </a:r>
            <a:r>
              <a:rPr sz="2400" spc="-14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A610E3"/>
                </a:solidFill>
                <a:latin typeface="Tahoma"/>
                <a:cs typeface="Tahoma"/>
              </a:rPr>
              <a:t>ОГЭ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44072" y="4692184"/>
            <a:ext cx="3858260" cy="2595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2200">
              <a:lnSpc>
                <a:spcPct val="114999"/>
              </a:lnSpc>
              <a:spcBef>
                <a:spcPts val="100"/>
              </a:spcBef>
            </a:pP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Обеспечение</a:t>
            </a:r>
            <a:r>
              <a:rPr sz="2000" spc="-9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доступа </a:t>
            </a:r>
            <a:r>
              <a:rPr sz="2000" spc="150" dirty="0">
                <a:solidFill>
                  <a:srgbClr val="060808"/>
                </a:solidFill>
                <a:latin typeface="Tahoma"/>
                <a:cs typeface="Tahoma"/>
              </a:rPr>
              <a:t>к</a:t>
            </a:r>
            <a:r>
              <a:rPr sz="20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верифицированным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образовательным</a:t>
            </a:r>
            <a:r>
              <a:rPr sz="2000" spc="-7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материалам</a:t>
            </a:r>
            <a:endParaRPr sz="2000">
              <a:latin typeface="Tahoma"/>
              <a:cs typeface="Tahoma"/>
            </a:endParaRPr>
          </a:p>
          <a:p>
            <a:pPr marL="12700" marR="545465">
              <a:lnSpc>
                <a:spcPct val="114999"/>
              </a:lnSpc>
              <a:spcBef>
                <a:spcPts val="915"/>
              </a:spcBef>
            </a:pP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Снижение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5" dirty="0">
                <a:solidFill>
                  <a:srgbClr val="060808"/>
                </a:solidFill>
                <a:latin typeface="Tahoma"/>
                <a:cs typeface="Tahoma"/>
              </a:rPr>
              <a:t>уровня</a:t>
            </a:r>
            <a:r>
              <a:rPr sz="2000" spc="-10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стресса </a:t>
            </a:r>
            <a:r>
              <a:rPr sz="2000" spc="120" dirty="0">
                <a:solidFill>
                  <a:srgbClr val="060808"/>
                </a:solidFill>
                <a:latin typeface="Tahoma"/>
                <a:cs typeface="Tahoma"/>
              </a:rPr>
              <a:t>у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060808"/>
                </a:solidFill>
                <a:latin typeface="Tahoma"/>
                <a:cs typeface="Tahoma"/>
              </a:rPr>
              <a:t>обучающихся</a:t>
            </a:r>
            <a:r>
              <a:rPr sz="2000" spc="-114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за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060808"/>
                </a:solidFill>
                <a:latin typeface="Tahoma"/>
                <a:cs typeface="Tahoma"/>
              </a:rPr>
              <a:t>счет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структурированной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подготовки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06350" y="2923119"/>
            <a:ext cx="4050665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90" dirty="0">
                <a:solidFill>
                  <a:srgbClr val="A610E3"/>
                </a:solidFill>
                <a:latin typeface="Tahoma"/>
                <a:cs typeface="Tahoma"/>
              </a:rPr>
              <a:t>Требования</a:t>
            </a:r>
            <a:r>
              <a:rPr sz="2400" spc="-114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2400" spc="114" dirty="0">
                <a:solidFill>
                  <a:srgbClr val="A610E3"/>
                </a:solidFill>
                <a:latin typeface="Tahoma"/>
                <a:cs typeface="Tahoma"/>
              </a:rPr>
              <a:t>современного </a:t>
            </a:r>
            <a:r>
              <a:rPr sz="2400" spc="95" dirty="0">
                <a:solidFill>
                  <a:srgbClr val="A610E3"/>
                </a:solidFill>
                <a:latin typeface="Tahoma"/>
                <a:cs typeface="Tahoma"/>
              </a:rPr>
              <a:t>образовательного </a:t>
            </a:r>
            <a:r>
              <a:rPr sz="2400" spc="130" dirty="0">
                <a:solidFill>
                  <a:srgbClr val="A610E3"/>
                </a:solidFill>
                <a:latin typeface="Tahoma"/>
                <a:cs typeface="Tahoma"/>
              </a:rPr>
              <a:t>процесса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06347" y="4534495"/>
            <a:ext cx="3495675" cy="2658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7840" algn="just">
              <a:lnSpc>
                <a:spcPct val="114999"/>
              </a:lnSpc>
              <a:spcBef>
                <a:spcPts val="100"/>
              </a:spcBef>
            </a:pP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Интерактивные</a:t>
            </a:r>
            <a:r>
              <a:rPr sz="2000" spc="-7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методы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обучения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000" spc="-11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мониторинг </a:t>
            </a:r>
            <a:r>
              <a:rPr sz="2000" spc="100" dirty="0">
                <a:solidFill>
                  <a:srgbClr val="060808"/>
                </a:solidFill>
                <a:latin typeface="Tahoma"/>
                <a:cs typeface="Tahoma"/>
              </a:rPr>
              <a:t>прогресса</a:t>
            </a:r>
            <a:endParaRPr sz="20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410"/>
              </a:spcBef>
            </a:pPr>
            <a:r>
              <a:rPr sz="2000" spc="100" dirty="0">
                <a:solidFill>
                  <a:srgbClr val="060808"/>
                </a:solidFill>
                <a:latin typeface="Tahoma"/>
                <a:cs typeface="Tahoma"/>
              </a:rPr>
              <a:t>Современные</a:t>
            </a:r>
            <a:r>
              <a:rPr sz="2000" spc="-10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инструменты </a:t>
            </a:r>
            <a:r>
              <a:rPr sz="2000" spc="105" dirty="0">
                <a:solidFill>
                  <a:srgbClr val="060808"/>
                </a:solidFill>
                <a:latin typeface="Tahoma"/>
                <a:cs typeface="Tahoma"/>
              </a:rPr>
              <a:t>поддержки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060808"/>
                </a:solidFill>
                <a:latin typeface="Tahoma"/>
                <a:cs typeface="Tahoma"/>
              </a:rPr>
              <a:t>учебного </a:t>
            </a:r>
            <a:r>
              <a:rPr sz="2000" spc="114" dirty="0">
                <a:solidFill>
                  <a:srgbClr val="060808"/>
                </a:solidFill>
                <a:latin typeface="Tahoma"/>
                <a:cs typeface="Tahoma"/>
              </a:rPr>
              <a:t>процесса</a:t>
            </a:r>
            <a:r>
              <a:rPr sz="20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85" dirty="0">
                <a:solidFill>
                  <a:srgbClr val="060808"/>
                </a:solidFill>
                <a:latin typeface="Tahoma"/>
                <a:cs typeface="Tahoma"/>
              </a:rPr>
              <a:t>для</a:t>
            </a:r>
            <a:r>
              <a:rPr sz="20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60" dirty="0">
                <a:solidFill>
                  <a:srgbClr val="060808"/>
                </a:solidFill>
                <a:latin typeface="Tahoma"/>
                <a:cs typeface="Tahoma"/>
              </a:rPr>
              <a:t>учителей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0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60808"/>
                </a:solidFill>
                <a:latin typeface="Tahoma"/>
                <a:cs typeface="Tahoma"/>
              </a:rPr>
              <a:t>родителей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698"/>
            <a:ext cx="7818755" cy="1534160"/>
          </a:xfrm>
          <a:prstGeom prst="rect">
            <a:avLst/>
          </a:prstGeom>
        </p:spPr>
        <p:txBody>
          <a:bodyPr vert="horz" wrap="square" lIns="0" tIns="470570" rIns="0" bIns="0" rtlCol="0">
            <a:spAutoFit/>
          </a:bodyPr>
          <a:lstStyle/>
          <a:p>
            <a:pPr marL="2091689">
              <a:lnSpc>
                <a:spcPct val="100000"/>
              </a:lnSpc>
              <a:spcBef>
                <a:spcPts val="100"/>
              </a:spcBef>
            </a:pPr>
            <a:r>
              <a:rPr lang="ru-RU" sz="6800" b="1" spc="-295" dirty="0">
                <a:solidFill>
                  <a:srgbClr val="A610E3"/>
                </a:solidFill>
              </a:rPr>
              <a:t>Ц</a:t>
            </a:r>
            <a:r>
              <a:rPr sz="6800" b="1" spc="-310" dirty="0" err="1" smtClean="0">
                <a:solidFill>
                  <a:srgbClr val="A610E3"/>
                </a:solidFill>
                <a:latin typeface="Tahoma"/>
                <a:cs typeface="Tahoma"/>
              </a:rPr>
              <a:t>ель</a:t>
            </a:r>
            <a:endParaRPr sz="6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130934" y="390895"/>
            <a:ext cx="12313285" cy="2829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98270">
              <a:lnSpc>
                <a:spcPct val="114999"/>
              </a:lnSpc>
              <a:spcBef>
                <a:spcPts val="100"/>
              </a:spcBef>
            </a:pPr>
            <a:r>
              <a:rPr spc="150" dirty="0"/>
              <a:t>Предоставить</a:t>
            </a:r>
            <a:r>
              <a:rPr spc="-185" dirty="0"/>
              <a:t> </a:t>
            </a:r>
            <a:r>
              <a:rPr spc="160" dirty="0"/>
              <a:t>обучающимся</a:t>
            </a:r>
            <a:r>
              <a:rPr spc="-185" dirty="0"/>
              <a:t> </a:t>
            </a:r>
            <a:r>
              <a:rPr spc="175" dirty="0"/>
              <a:t>возможность</a:t>
            </a:r>
            <a:r>
              <a:rPr spc="-210" dirty="0"/>
              <a:t> </a:t>
            </a:r>
            <a:r>
              <a:rPr spc="135" dirty="0">
                <a:solidFill>
                  <a:srgbClr val="A610E3"/>
                </a:solidFill>
              </a:rPr>
              <a:t>готовиться </a:t>
            </a:r>
            <a:r>
              <a:rPr spc="254" dirty="0"/>
              <a:t>к</a:t>
            </a:r>
            <a:r>
              <a:rPr spc="-180" dirty="0"/>
              <a:t> </a:t>
            </a:r>
            <a:r>
              <a:rPr spc="200" dirty="0"/>
              <a:t>экзаменам</a:t>
            </a:r>
            <a:r>
              <a:rPr spc="-180" dirty="0"/>
              <a:t> </a:t>
            </a:r>
            <a:r>
              <a:rPr spc="130" dirty="0"/>
              <a:t>в</a:t>
            </a:r>
            <a:r>
              <a:rPr spc="-180" dirty="0"/>
              <a:t> </a:t>
            </a:r>
            <a:r>
              <a:rPr spc="170" dirty="0"/>
              <a:t>удобном</a:t>
            </a:r>
            <a:r>
              <a:rPr spc="-175" dirty="0"/>
              <a:t> </a:t>
            </a:r>
            <a:r>
              <a:rPr spc="155" dirty="0"/>
              <a:t>интерактивном</a:t>
            </a:r>
            <a:r>
              <a:rPr spc="-180" dirty="0"/>
              <a:t> </a:t>
            </a:r>
            <a:r>
              <a:rPr spc="110" dirty="0"/>
              <a:t>формате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pc="295" dirty="0"/>
              <a:t>с</a:t>
            </a:r>
            <a:r>
              <a:rPr spc="-195" dirty="0"/>
              <a:t> </a:t>
            </a:r>
            <a:r>
              <a:rPr spc="180" dirty="0"/>
              <a:t>сохранением</a:t>
            </a:r>
            <a:r>
              <a:rPr spc="-195" dirty="0"/>
              <a:t> </a:t>
            </a:r>
            <a:r>
              <a:rPr spc="180" dirty="0"/>
              <a:t>прогресса</a:t>
            </a:r>
            <a:r>
              <a:rPr spc="-190" dirty="0"/>
              <a:t> </a:t>
            </a:r>
            <a:r>
              <a:rPr spc="130" dirty="0"/>
              <a:t>в</a:t>
            </a:r>
            <a:r>
              <a:rPr spc="-195" dirty="0"/>
              <a:t> </a:t>
            </a:r>
            <a:r>
              <a:rPr spc="170" dirty="0"/>
              <a:t>освоении</a:t>
            </a:r>
            <a:r>
              <a:rPr spc="-190" dirty="0"/>
              <a:t> </a:t>
            </a:r>
            <a:r>
              <a:rPr spc="120" dirty="0"/>
              <a:t>тем,</a:t>
            </a:r>
            <a:r>
              <a:rPr spc="-220" dirty="0"/>
              <a:t> </a:t>
            </a:r>
            <a:r>
              <a:rPr spc="110" dirty="0">
                <a:solidFill>
                  <a:srgbClr val="A610E3"/>
                </a:solidFill>
              </a:rPr>
              <a:t>выявлять</a:t>
            </a:r>
          </a:p>
          <a:p>
            <a:pPr marL="12700" marR="5080">
              <a:lnSpc>
                <a:spcPct val="114999"/>
              </a:lnSpc>
            </a:pPr>
            <a:r>
              <a:rPr spc="140" dirty="0">
                <a:solidFill>
                  <a:srgbClr val="A610E3"/>
                </a:solidFill>
              </a:rPr>
              <a:t>и</a:t>
            </a:r>
            <a:r>
              <a:rPr spc="-185" dirty="0">
                <a:solidFill>
                  <a:srgbClr val="A610E3"/>
                </a:solidFill>
              </a:rPr>
              <a:t> </a:t>
            </a:r>
            <a:r>
              <a:rPr spc="145" dirty="0">
                <a:solidFill>
                  <a:srgbClr val="A610E3"/>
                </a:solidFill>
              </a:rPr>
              <a:t>восполнять</a:t>
            </a:r>
            <a:r>
              <a:rPr spc="-180" dirty="0">
                <a:solidFill>
                  <a:srgbClr val="A610E3"/>
                </a:solidFill>
              </a:rPr>
              <a:t> </a:t>
            </a:r>
            <a:r>
              <a:rPr spc="140" dirty="0">
                <a:solidFill>
                  <a:srgbClr val="A610E3"/>
                </a:solidFill>
              </a:rPr>
              <a:t>пробелы</a:t>
            </a:r>
            <a:r>
              <a:rPr spc="-200" dirty="0">
                <a:solidFill>
                  <a:srgbClr val="A610E3"/>
                </a:solidFill>
              </a:rPr>
              <a:t> </a:t>
            </a:r>
            <a:r>
              <a:rPr spc="130" dirty="0"/>
              <a:t>в</a:t>
            </a:r>
            <a:r>
              <a:rPr spc="-180" dirty="0"/>
              <a:t> </a:t>
            </a:r>
            <a:r>
              <a:rPr spc="150" dirty="0"/>
              <a:t>знаниях,</a:t>
            </a:r>
            <a:r>
              <a:rPr spc="-185" dirty="0"/>
              <a:t> </a:t>
            </a:r>
            <a:r>
              <a:rPr spc="170" dirty="0"/>
              <a:t>используя</a:t>
            </a:r>
            <a:r>
              <a:rPr spc="-180" dirty="0"/>
              <a:t> </a:t>
            </a:r>
            <a:r>
              <a:rPr spc="140" dirty="0"/>
              <a:t>автоматически </a:t>
            </a:r>
            <a:r>
              <a:rPr spc="155" dirty="0"/>
              <a:t>подбираемый</a:t>
            </a:r>
            <a:r>
              <a:rPr spc="-180" dirty="0"/>
              <a:t> </a:t>
            </a:r>
            <a:r>
              <a:rPr spc="145" dirty="0">
                <a:solidFill>
                  <a:srgbClr val="A610E3"/>
                </a:solidFill>
              </a:rPr>
              <a:t>верифицированный</a:t>
            </a:r>
            <a:r>
              <a:rPr spc="-160" dirty="0">
                <a:solidFill>
                  <a:srgbClr val="A610E3"/>
                </a:solidFill>
              </a:rPr>
              <a:t> </a:t>
            </a:r>
            <a:r>
              <a:rPr spc="140" dirty="0">
                <a:solidFill>
                  <a:srgbClr val="A610E3"/>
                </a:solidFill>
              </a:rPr>
              <a:t>образовательный</a:t>
            </a:r>
            <a:r>
              <a:rPr spc="-190" dirty="0">
                <a:solidFill>
                  <a:srgbClr val="A610E3"/>
                </a:solidFill>
              </a:rPr>
              <a:t> </a:t>
            </a:r>
            <a:r>
              <a:rPr spc="125" dirty="0">
                <a:solidFill>
                  <a:srgbClr val="A610E3"/>
                </a:solidFill>
              </a:rPr>
              <a:t>контент</a:t>
            </a:r>
          </a:p>
        </p:txBody>
      </p:sp>
      <p:sp>
        <p:nvSpPr>
          <p:cNvPr id="4" name="object 4"/>
          <p:cNvSpPr/>
          <p:nvPr/>
        </p:nvSpPr>
        <p:spPr>
          <a:xfrm>
            <a:off x="1659750" y="820778"/>
            <a:ext cx="894080" cy="894080"/>
          </a:xfrm>
          <a:custGeom>
            <a:avLst/>
            <a:gdLst/>
            <a:ahLst/>
            <a:cxnLst/>
            <a:rect l="l" t="t" r="r" b="b"/>
            <a:pathLst>
              <a:path w="894080" h="894080">
                <a:moveTo>
                  <a:pt x="446849" y="893699"/>
                </a:moveTo>
                <a:lnTo>
                  <a:pt x="398160" y="891077"/>
                </a:lnTo>
                <a:lnTo>
                  <a:pt x="350990" y="883393"/>
                </a:lnTo>
                <a:lnTo>
                  <a:pt x="305610" y="870919"/>
                </a:lnTo>
                <a:lnTo>
                  <a:pt x="262295" y="853927"/>
                </a:lnTo>
                <a:lnTo>
                  <a:pt x="221316" y="832691"/>
                </a:lnTo>
                <a:lnTo>
                  <a:pt x="182946" y="807483"/>
                </a:lnTo>
                <a:lnTo>
                  <a:pt x="147457" y="778576"/>
                </a:lnTo>
                <a:lnTo>
                  <a:pt x="115123" y="746242"/>
                </a:lnTo>
                <a:lnTo>
                  <a:pt x="86216" y="710753"/>
                </a:lnTo>
                <a:lnTo>
                  <a:pt x="61008" y="672383"/>
                </a:lnTo>
                <a:lnTo>
                  <a:pt x="39772" y="631404"/>
                </a:lnTo>
                <a:lnTo>
                  <a:pt x="22780" y="588089"/>
                </a:lnTo>
                <a:lnTo>
                  <a:pt x="10306" y="542709"/>
                </a:lnTo>
                <a:lnTo>
                  <a:pt x="2622" y="495539"/>
                </a:lnTo>
                <a:lnTo>
                  <a:pt x="0" y="446849"/>
                </a:lnTo>
                <a:lnTo>
                  <a:pt x="2622" y="398160"/>
                </a:lnTo>
                <a:lnTo>
                  <a:pt x="10306" y="350990"/>
                </a:lnTo>
                <a:lnTo>
                  <a:pt x="22780" y="305610"/>
                </a:lnTo>
                <a:lnTo>
                  <a:pt x="39772" y="262295"/>
                </a:lnTo>
                <a:lnTo>
                  <a:pt x="61008" y="221316"/>
                </a:lnTo>
                <a:lnTo>
                  <a:pt x="86216" y="182946"/>
                </a:lnTo>
                <a:lnTo>
                  <a:pt x="115123" y="147457"/>
                </a:lnTo>
                <a:lnTo>
                  <a:pt x="147457" y="115123"/>
                </a:lnTo>
                <a:lnTo>
                  <a:pt x="182946" y="86216"/>
                </a:lnTo>
                <a:lnTo>
                  <a:pt x="221316" y="61008"/>
                </a:lnTo>
                <a:lnTo>
                  <a:pt x="262295" y="39772"/>
                </a:lnTo>
                <a:lnTo>
                  <a:pt x="305610" y="22780"/>
                </a:lnTo>
                <a:lnTo>
                  <a:pt x="350990" y="10306"/>
                </a:lnTo>
                <a:lnTo>
                  <a:pt x="398160" y="2622"/>
                </a:lnTo>
                <a:lnTo>
                  <a:pt x="446849" y="0"/>
                </a:lnTo>
                <a:lnTo>
                  <a:pt x="497270" y="2852"/>
                </a:lnTo>
                <a:lnTo>
                  <a:pt x="546659" y="11287"/>
                </a:lnTo>
                <a:lnTo>
                  <a:pt x="594579" y="25126"/>
                </a:lnTo>
                <a:lnTo>
                  <a:pt x="640593" y="44185"/>
                </a:lnTo>
                <a:lnTo>
                  <a:pt x="684262" y="68284"/>
                </a:lnTo>
                <a:lnTo>
                  <a:pt x="725151" y="97243"/>
                </a:lnTo>
                <a:lnTo>
                  <a:pt x="762820" y="130879"/>
                </a:lnTo>
                <a:lnTo>
                  <a:pt x="796456" y="168548"/>
                </a:lnTo>
                <a:lnTo>
                  <a:pt x="825415" y="209437"/>
                </a:lnTo>
                <a:lnTo>
                  <a:pt x="849514" y="253106"/>
                </a:lnTo>
                <a:lnTo>
                  <a:pt x="868573" y="299120"/>
                </a:lnTo>
                <a:lnTo>
                  <a:pt x="882412" y="347040"/>
                </a:lnTo>
                <a:lnTo>
                  <a:pt x="890847" y="396429"/>
                </a:lnTo>
                <a:lnTo>
                  <a:pt x="893699" y="446849"/>
                </a:lnTo>
                <a:lnTo>
                  <a:pt x="891077" y="495539"/>
                </a:lnTo>
                <a:lnTo>
                  <a:pt x="883393" y="542709"/>
                </a:lnTo>
                <a:lnTo>
                  <a:pt x="870919" y="588089"/>
                </a:lnTo>
                <a:lnTo>
                  <a:pt x="853927" y="631404"/>
                </a:lnTo>
                <a:lnTo>
                  <a:pt x="832691" y="672383"/>
                </a:lnTo>
                <a:lnTo>
                  <a:pt x="807483" y="710753"/>
                </a:lnTo>
                <a:lnTo>
                  <a:pt x="778576" y="746242"/>
                </a:lnTo>
                <a:lnTo>
                  <a:pt x="746242" y="778576"/>
                </a:lnTo>
                <a:lnTo>
                  <a:pt x="710753" y="807483"/>
                </a:lnTo>
                <a:lnTo>
                  <a:pt x="672383" y="832691"/>
                </a:lnTo>
                <a:lnTo>
                  <a:pt x="631404" y="853927"/>
                </a:lnTo>
                <a:lnTo>
                  <a:pt x="588089" y="870919"/>
                </a:lnTo>
                <a:lnTo>
                  <a:pt x="542709" y="883393"/>
                </a:lnTo>
                <a:lnTo>
                  <a:pt x="495539" y="891077"/>
                </a:lnTo>
                <a:lnTo>
                  <a:pt x="446849" y="893699"/>
                </a:lnTo>
                <a:close/>
              </a:path>
            </a:pathLst>
          </a:custGeom>
          <a:solidFill>
            <a:srgbClr val="AA3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9750" y="1805675"/>
            <a:ext cx="485140" cy="485140"/>
          </a:xfrm>
          <a:custGeom>
            <a:avLst/>
            <a:gdLst/>
            <a:ahLst/>
            <a:cxnLst/>
            <a:rect l="l" t="t" r="r" b="b"/>
            <a:pathLst>
              <a:path w="485139" h="485139">
                <a:moveTo>
                  <a:pt x="242549" y="485099"/>
                </a:moveTo>
                <a:lnTo>
                  <a:pt x="193667" y="480172"/>
                </a:lnTo>
                <a:lnTo>
                  <a:pt x="148138" y="466039"/>
                </a:lnTo>
                <a:lnTo>
                  <a:pt x="106937" y="443676"/>
                </a:lnTo>
                <a:lnTo>
                  <a:pt x="71041" y="414058"/>
                </a:lnTo>
                <a:lnTo>
                  <a:pt x="41423" y="378162"/>
                </a:lnTo>
                <a:lnTo>
                  <a:pt x="19060" y="336961"/>
                </a:lnTo>
                <a:lnTo>
                  <a:pt x="4927" y="291432"/>
                </a:lnTo>
                <a:lnTo>
                  <a:pt x="0" y="242549"/>
                </a:lnTo>
                <a:lnTo>
                  <a:pt x="4927" y="193667"/>
                </a:lnTo>
                <a:lnTo>
                  <a:pt x="19060" y="148138"/>
                </a:lnTo>
                <a:lnTo>
                  <a:pt x="41423" y="106937"/>
                </a:lnTo>
                <a:lnTo>
                  <a:pt x="71041" y="71041"/>
                </a:lnTo>
                <a:lnTo>
                  <a:pt x="106937" y="41423"/>
                </a:lnTo>
                <a:lnTo>
                  <a:pt x="148138" y="19060"/>
                </a:lnTo>
                <a:lnTo>
                  <a:pt x="193667" y="4927"/>
                </a:lnTo>
                <a:lnTo>
                  <a:pt x="242549" y="0"/>
                </a:lnTo>
                <a:lnTo>
                  <a:pt x="290090" y="4703"/>
                </a:lnTo>
                <a:lnTo>
                  <a:pt x="335369" y="18462"/>
                </a:lnTo>
                <a:lnTo>
                  <a:pt x="377116" y="40751"/>
                </a:lnTo>
                <a:lnTo>
                  <a:pt x="414058" y="71041"/>
                </a:lnTo>
                <a:lnTo>
                  <a:pt x="444348" y="107983"/>
                </a:lnTo>
                <a:lnTo>
                  <a:pt x="466636" y="149730"/>
                </a:lnTo>
                <a:lnTo>
                  <a:pt x="480396" y="195009"/>
                </a:lnTo>
                <a:lnTo>
                  <a:pt x="485099" y="242549"/>
                </a:lnTo>
                <a:lnTo>
                  <a:pt x="480172" y="291432"/>
                </a:lnTo>
                <a:lnTo>
                  <a:pt x="466039" y="336961"/>
                </a:lnTo>
                <a:lnTo>
                  <a:pt x="443676" y="378162"/>
                </a:lnTo>
                <a:lnTo>
                  <a:pt x="414058" y="414058"/>
                </a:lnTo>
                <a:lnTo>
                  <a:pt x="378162" y="443676"/>
                </a:lnTo>
                <a:lnTo>
                  <a:pt x="336961" y="466039"/>
                </a:lnTo>
                <a:lnTo>
                  <a:pt x="291432" y="480172"/>
                </a:lnTo>
                <a:lnTo>
                  <a:pt x="242549" y="485099"/>
                </a:lnTo>
                <a:close/>
              </a:path>
            </a:pathLst>
          </a:custGeom>
          <a:solidFill>
            <a:srgbClr val="EE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97400" y="994133"/>
            <a:ext cx="273685" cy="273685"/>
          </a:xfrm>
          <a:custGeom>
            <a:avLst/>
            <a:gdLst/>
            <a:ahLst/>
            <a:cxnLst/>
            <a:rect l="l" t="t" r="r" b="b"/>
            <a:pathLst>
              <a:path w="273684" h="273684">
                <a:moveTo>
                  <a:pt x="136799" y="273599"/>
                </a:moveTo>
                <a:lnTo>
                  <a:pt x="93560" y="266625"/>
                </a:lnTo>
                <a:lnTo>
                  <a:pt x="56007" y="247205"/>
                </a:lnTo>
                <a:lnTo>
                  <a:pt x="26394" y="217592"/>
                </a:lnTo>
                <a:lnTo>
                  <a:pt x="6974" y="180039"/>
                </a:lnTo>
                <a:lnTo>
                  <a:pt x="0" y="136799"/>
                </a:lnTo>
                <a:lnTo>
                  <a:pt x="6974" y="93560"/>
                </a:lnTo>
                <a:lnTo>
                  <a:pt x="26394" y="56007"/>
                </a:lnTo>
                <a:lnTo>
                  <a:pt x="56007" y="26394"/>
                </a:lnTo>
                <a:lnTo>
                  <a:pt x="93560" y="6974"/>
                </a:lnTo>
                <a:lnTo>
                  <a:pt x="136799" y="0"/>
                </a:lnTo>
                <a:lnTo>
                  <a:pt x="163612" y="2652"/>
                </a:lnTo>
                <a:lnTo>
                  <a:pt x="212696" y="22983"/>
                </a:lnTo>
                <a:lnTo>
                  <a:pt x="250616" y="60903"/>
                </a:lnTo>
                <a:lnTo>
                  <a:pt x="270947" y="109987"/>
                </a:lnTo>
                <a:lnTo>
                  <a:pt x="273599" y="136799"/>
                </a:lnTo>
                <a:lnTo>
                  <a:pt x="266625" y="180039"/>
                </a:lnTo>
                <a:lnTo>
                  <a:pt x="247205" y="217592"/>
                </a:lnTo>
                <a:lnTo>
                  <a:pt x="217592" y="247205"/>
                </a:lnTo>
                <a:lnTo>
                  <a:pt x="180039" y="266625"/>
                </a:lnTo>
                <a:lnTo>
                  <a:pt x="136799" y="273599"/>
                </a:lnTo>
                <a:close/>
              </a:path>
            </a:pathLst>
          </a:custGeom>
          <a:solidFill>
            <a:srgbClr val="EED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4786" y="9791700"/>
            <a:ext cx="4226560" cy="31547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80" dirty="0" err="1" smtClean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2000" spc="-120" dirty="0" smtClean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ученика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4897681" y="9776971"/>
            <a:ext cx="1871332" cy="3302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  <p:sp>
        <p:nvSpPr>
          <p:cNvPr id="9" name="object 2"/>
          <p:cNvSpPr/>
          <p:nvPr/>
        </p:nvSpPr>
        <p:spPr>
          <a:xfrm>
            <a:off x="6509718" y="6874447"/>
            <a:ext cx="2458720" cy="626745"/>
          </a:xfrm>
          <a:custGeom>
            <a:avLst/>
            <a:gdLst/>
            <a:ahLst/>
            <a:cxnLst/>
            <a:rect l="l" t="t" r="r" b="b"/>
            <a:pathLst>
              <a:path w="2458720" h="626745">
                <a:moveTo>
                  <a:pt x="2448299" y="626399"/>
                </a:moveTo>
                <a:lnTo>
                  <a:pt x="0" y="583799"/>
                </a:lnTo>
                <a:lnTo>
                  <a:pt x="10199" y="0"/>
                </a:lnTo>
                <a:lnTo>
                  <a:pt x="2458499" y="42599"/>
                </a:lnTo>
                <a:lnTo>
                  <a:pt x="2448299" y="626399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762000" y="3389383"/>
            <a:ext cx="668782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300" b="0" i="0">
                <a:solidFill>
                  <a:srgbClr val="060808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6800" b="1" spc="-100" dirty="0" smtClean="0"/>
              <a:t>Кто</a:t>
            </a:r>
            <a:r>
              <a:rPr lang="ru-RU" sz="6800" b="1" spc="-385" dirty="0" smtClean="0"/>
              <a:t> </a:t>
            </a:r>
            <a:r>
              <a:rPr lang="ru-RU" sz="6800" b="1" spc="-140" dirty="0" smtClean="0"/>
              <a:t>использует</a:t>
            </a:r>
            <a:endParaRPr lang="ru-RU" sz="6800" dirty="0"/>
          </a:p>
        </p:txBody>
      </p:sp>
      <p:sp>
        <p:nvSpPr>
          <p:cNvPr id="11" name="object 4"/>
          <p:cNvSpPr txBox="1"/>
          <p:nvPr/>
        </p:nvSpPr>
        <p:spPr>
          <a:xfrm>
            <a:off x="1067439" y="4119991"/>
            <a:ext cx="113411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0" spc="-1230" dirty="0">
                <a:solidFill>
                  <a:srgbClr val="060808"/>
                </a:solidFill>
                <a:latin typeface="Tahoma"/>
                <a:cs typeface="Tahoma"/>
              </a:rPr>
              <a:t>1</a:t>
            </a:r>
            <a:endParaRPr sz="18000">
              <a:latin typeface="Tahoma"/>
              <a:cs typeface="Tahoma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1007648" y="6877531"/>
            <a:ext cx="4344670" cy="584200"/>
          </a:xfrm>
          <a:prstGeom prst="rect">
            <a:avLst/>
          </a:prstGeom>
          <a:solidFill>
            <a:srgbClr val="AA38D8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815"/>
              </a:spcBef>
            </a:pPr>
            <a:r>
              <a:rPr sz="2600" spc="210" dirty="0">
                <a:solidFill>
                  <a:srgbClr val="FFFFFF"/>
                </a:solidFill>
                <a:latin typeface="Tahoma"/>
                <a:cs typeface="Tahoma"/>
              </a:rPr>
              <a:t>УЧЕНИКИ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ahoma"/>
                <a:cs typeface="Tahoma"/>
              </a:rPr>
              <a:t>5-</a:t>
            </a:r>
            <a:r>
              <a:rPr sz="2600" spc="11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Tahoma"/>
                <a:cs typeface="Tahoma"/>
              </a:rPr>
              <a:t>КЛАССОВ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6"/>
          <p:cNvSpPr txBox="1"/>
          <p:nvPr/>
        </p:nvSpPr>
        <p:spPr>
          <a:xfrm>
            <a:off x="1189075" y="7657238"/>
            <a:ext cx="436562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600" spc="120" dirty="0">
                <a:solidFill>
                  <a:srgbClr val="060808"/>
                </a:solidFill>
                <a:latin typeface="Tahoma"/>
                <a:cs typeface="Tahoma"/>
              </a:rPr>
              <a:t>Повышение</a:t>
            </a:r>
            <a:r>
              <a:rPr sz="26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уровня </a:t>
            </a:r>
            <a:r>
              <a:rPr sz="2600" spc="110" dirty="0">
                <a:solidFill>
                  <a:srgbClr val="060808"/>
                </a:solidFill>
                <a:latin typeface="Tahoma"/>
                <a:cs typeface="Tahoma"/>
              </a:rPr>
              <a:t>подготовки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060808"/>
                </a:solidFill>
                <a:latin typeface="Tahoma"/>
                <a:cs typeface="Tahoma"/>
              </a:rPr>
              <a:t>уверенности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перед</a:t>
            </a:r>
            <a:r>
              <a:rPr sz="26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060808"/>
                </a:solidFill>
                <a:latin typeface="Tahoma"/>
                <a:cs typeface="Tahoma"/>
              </a:rPr>
              <a:t>экзаменами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4" name="object 7"/>
          <p:cNvSpPr txBox="1"/>
          <p:nvPr/>
        </p:nvSpPr>
        <p:spPr>
          <a:xfrm>
            <a:off x="6647377" y="3389383"/>
            <a:ext cx="1998345" cy="4001135"/>
          </a:xfrm>
          <a:prstGeom prst="rect">
            <a:avLst/>
          </a:prstGeom>
        </p:spPr>
        <p:txBody>
          <a:bodyPr vert="horz" wrap="square" lIns="0" tIns="742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0"/>
              </a:spcBef>
            </a:pPr>
            <a:r>
              <a:rPr sz="18000" spc="535" dirty="0">
                <a:solidFill>
                  <a:srgbClr val="060808"/>
                </a:solidFill>
                <a:latin typeface="Tahoma"/>
                <a:cs typeface="Tahoma"/>
              </a:rPr>
              <a:t>2</a:t>
            </a:r>
            <a:endParaRPr sz="18000">
              <a:latin typeface="Tahoma"/>
              <a:cs typeface="Tahoma"/>
            </a:endParaRPr>
          </a:p>
          <a:p>
            <a:pPr marL="133985">
              <a:lnSpc>
                <a:spcPct val="100000"/>
              </a:lnSpc>
              <a:spcBef>
                <a:spcPts val="830"/>
              </a:spcBef>
            </a:pPr>
            <a:r>
              <a:rPr sz="2600" spc="135" dirty="0">
                <a:solidFill>
                  <a:srgbClr val="FFFFFF"/>
                </a:solidFill>
                <a:latin typeface="Tahoma"/>
                <a:cs typeface="Tahoma"/>
              </a:rPr>
              <a:t>РОДИТЕЛИ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5" name="object 8"/>
          <p:cNvSpPr txBox="1"/>
          <p:nvPr/>
        </p:nvSpPr>
        <p:spPr>
          <a:xfrm>
            <a:off x="6769013" y="7657238"/>
            <a:ext cx="322580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Контроль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600" spc="-15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0" dirty="0">
                <a:solidFill>
                  <a:srgbClr val="060808"/>
                </a:solidFill>
                <a:latin typeface="Tahoma"/>
                <a:cs typeface="Tahoma"/>
              </a:rPr>
              <a:t>помощь детям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060808"/>
                </a:solidFill>
                <a:latin typeface="Tahoma"/>
                <a:cs typeface="Tahoma"/>
              </a:rPr>
              <a:t>в</a:t>
            </a:r>
            <a:r>
              <a:rPr sz="2600" spc="-15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060808"/>
                </a:solidFill>
                <a:latin typeface="Tahoma"/>
                <a:cs typeface="Tahoma"/>
              </a:rPr>
              <a:t>подготовке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6" name="object 9"/>
          <p:cNvSpPr/>
          <p:nvPr/>
        </p:nvSpPr>
        <p:spPr>
          <a:xfrm>
            <a:off x="12086416" y="6856993"/>
            <a:ext cx="2368550" cy="625475"/>
          </a:xfrm>
          <a:custGeom>
            <a:avLst/>
            <a:gdLst/>
            <a:ahLst/>
            <a:cxnLst/>
            <a:rect l="l" t="t" r="r" b="b"/>
            <a:pathLst>
              <a:path w="2368550" h="625475">
                <a:moveTo>
                  <a:pt x="2358299" y="624899"/>
                </a:moveTo>
                <a:lnTo>
                  <a:pt x="0" y="583799"/>
                </a:lnTo>
                <a:lnTo>
                  <a:pt x="10199" y="0"/>
                </a:lnTo>
                <a:lnTo>
                  <a:pt x="2368499" y="41099"/>
                </a:lnTo>
                <a:lnTo>
                  <a:pt x="2358299" y="6248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/>
          <p:cNvSpPr txBox="1"/>
          <p:nvPr/>
        </p:nvSpPr>
        <p:spPr>
          <a:xfrm>
            <a:off x="12227328" y="3389383"/>
            <a:ext cx="1938655" cy="4001135"/>
          </a:xfrm>
          <a:prstGeom prst="rect">
            <a:avLst/>
          </a:prstGeom>
        </p:spPr>
        <p:txBody>
          <a:bodyPr vert="horz" wrap="square" lIns="0" tIns="742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0"/>
              </a:spcBef>
            </a:pPr>
            <a:r>
              <a:rPr sz="18000" spc="635" dirty="0">
                <a:solidFill>
                  <a:srgbClr val="060808"/>
                </a:solidFill>
                <a:latin typeface="Tahoma"/>
                <a:cs typeface="Tahoma"/>
              </a:rPr>
              <a:t>3</a:t>
            </a:r>
            <a:endParaRPr sz="18000">
              <a:latin typeface="Tahoma"/>
              <a:cs typeface="Tahoma"/>
            </a:endParaRPr>
          </a:p>
          <a:p>
            <a:pPr marL="133985">
              <a:lnSpc>
                <a:spcPct val="100000"/>
              </a:lnSpc>
              <a:spcBef>
                <a:spcPts val="830"/>
              </a:spcBef>
            </a:pP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ПЕДАГОГИ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11975423" y="7334731"/>
            <a:ext cx="3225800" cy="584200"/>
          </a:xfrm>
          <a:prstGeom prst="rect">
            <a:avLst/>
          </a:prstGeom>
          <a:solidFill>
            <a:srgbClr val="4444F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805"/>
              </a:spcBef>
            </a:pPr>
            <a:r>
              <a:rPr sz="2600" spc="2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Tahoma"/>
                <a:cs typeface="Tahoma"/>
              </a:rPr>
              <a:t>РЕПЕТИТОРЫ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9" name="object 12"/>
          <p:cNvSpPr txBox="1"/>
          <p:nvPr/>
        </p:nvSpPr>
        <p:spPr>
          <a:xfrm>
            <a:off x="12348964" y="8150688"/>
            <a:ext cx="438721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600" spc="90" dirty="0">
                <a:solidFill>
                  <a:srgbClr val="060808"/>
                </a:solidFill>
                <a:latin typeface="Tahoma"/>
                <a:cs typeface="Tahoma"/>
              </a:rPr>
              <a:t>Эффективный</a:t>
            </a:r>
            <a:r>
              <a:rPr sz="26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инструмент </a:t>
            </a:r>
            <a:r>
              <a:rPr sz="2600" spc="105" dirty="0">
                <a:solidFill>
                  <a:srgbClr val="060808"/>
                </a:solidFill>
                <a:latin typeface="Tahoma"/>
                <a:cs typeface="Tahoma"/>
              </a:rPr>
              <a:t>для</a:t>
            </a:r>
            <a:r>
              <a:rPr sz="26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0" dirty="0">
                <a:solidFill>
                  <a:srgbClr val="060808"/>
                </a:solidFill>
                <a:latin typeface="Tahoma"/>
                <a:cs typeface="Tahoma"/>
              </a:rPr>
              <a:t>организации</a:t>
            </a:r>
            <a:r>
              <a:rPr sz="26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05" dirty="0">
                <a:solidFill>
                  <a:srgbClr val="060808"/>
                </a:solidFill>
                <a:latin typeface="Tahoma"/>
                <a:cs typeface="Tahoma"/>
              </a:rPr>
              <a:t>учебного </a:t>
            </a:r>
            <a:r>
              <a:rPr sz="2600" spc="140" dirty="0">
                <a:solidFill>
                  <a:srgbClr val="060808"/>
                </a:solidFill>
                <a:latin typeface="Tahoma"/>
                <a:cs typeface="Tahoma"/>
              </a:rPr>
              <a:t>процесса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3788" y="488230"/>
            <a:ext cx="1041400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-229" dirty="0">
                <a:latin typeface="Tahoma"/>
                <a:cs typeface="Tahoma"/>
              </a:rPr>
              <a:t>Основные</a:t>
            </a:r>
            <a:r>
              <a:rPr sz="6800" b="1" spc="-245" dirty="0">
                <a:latin typeface="Tahoma"/>
                <a:cs typeface="Tahoma"/>
              </a:rPr>
              <a:t> </a:t>
            </a:r>
            <a:r>
              <a:rPr sz="6800" b="1" spc="-125" dirty="0">
                <a:latin typeface="Tahoma"/>
                <a:cs typeface="Tahoma"/>
              </a:rPr>
              <a:t>возможности</a:t>
            </a:r>
            <a:endParaRPr sz="6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045" y="2780652"/>
            <a:ext cx="6697345" cy="1654175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3200" spc="150" dirty="0">
                <a:solidFill>
                  <a:srgbClr val="A610E3"/>
                </a:solidFill>
                <a:latin typeface="Tahoma"/>
                <a:cs typeface="Tahoma"/>
              </a:rPr>
              <a:t>Подготовка</a:t>
            </a:r>
            <a:r>
              <a:rPr sz="3200" spc="-19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254" dirty="0">
                <a:solidFill>
                  <a:srgbClr val="A610E3"/>
                </a:solidFill>
                <a:latin typeface="Tahoma"/>
                <a:cs typeface="Tahoma"/>
              </a:rPr>
              <a:t>к</a:t>
            </a:r>
            <a:r>
              <a:rPr sz="3200" spc="-19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90" dirty="0">
                <a:solidFill>
                  <a:srgbClr val="A610E3"/>
                </a:solidFill>
                <a:latin typeface="Tahoma"/>
                <a:cs typeface="Tahoma"/>
              </a:rPr>
              <a:t>экзаменам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300" spc="125" dirty="0">
                <a:solidFill>
                  <a:srgbClr val="060808"/>
                </a:solidFill>
                <a:latin typeface="Tahoma"/>
                <a:cs typeface="Tahoma"/>
              </a:rPr>
              <a:t>Знакомство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80" dirty="0">
                <a:solidFill>
                  <a:srgbClr val="060808"/>
                </a:solidFill>
                <a:latin typeface="Tahoma"/>
                <a:cs typeface="Tahoma"/>
              </a:rPr>
              <a:t>с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14" dirty="0">
                <a:solidFill>
                  <a:srgbClr val="060808"/>
                </a:solidFill>
                <a:latin typeface="Tahoma"/>
                <a:cs typeface="Tahoma"/>
              </a:rPr>
              <a:t>основными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типами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заданий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на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20" dirty="0">
                <a:solidFill>
                  <a:srgbClr val="060808"/>
                </a:solidFill>
                <a:latin typeface="Tahoma"/>
                <a:cs typeface="Tahoma"/>
              </a:rPr>
              <a:t>основе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060808"/>
                </a:solidFill>
                <a:latin typeface="Tahoma"/>
                <a:cs typeface="Tahoma"/>
              </a:rPr>
              <a:t>верифицированного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060808"/>
                </a:solidFill>
                <a:latin typeface="Tahoma"/>
                <a:cs typeface="Tahoma"/>
              </a:rPr>
              <a:t>банка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заданий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5745" y="1826145"/>
            <a:ext cx="1080000" cy="10799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66296" y="6306718"/>
            <a:ext cx="6068060" cy="268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5740">
              <a:lnSpc>
                <a:spcPct val="100000"/>
              </a:lnSpc>
              <a:spcBef>
                <a:spcPts val="100"/>
              </a:spcBef>
            </a:pPr>
            <a:r>
              <a:rPr sz="3200" spc="150" dirty="0">
                <a:solidFill>
                  <a:srgbClr val="A610E3"/>
                </a:solidFill>
                <a:latin typeface="Tahoma"/>
                <a:cs typeface="Tahoma"/>
              </a:rPr>
              <a:t>Индивидуальная</a:t>
            </a:r>
            <a:r>
              <a:rPr sz="3200" spc="-20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35" dirty="0">
                <a:solidFill>
                  <a:srgbClr val="A610E3"/>
                </a:solidFill>
                <a:latin typeface="Tahoma"/>
                <a:cs typeface="Tahoma"/>
              </a:rPr>
              <a:t>траектория </a:t>
            </a:r>
            <a:r>
              <a:rPr sz="3200" spc="130" dirty="0">
                <a:solidFill>
                  <a:srgbClr val="A610E3"/>
                </a:solidFill>
                <a:latin typeface="Tahoma"/>
                <a:cs typeface="Tahoma"/>
              </a:rPr>
              <a:t>подготовки</a:t>
            </a:r>
            <a:endParaRPr sz="3200">
              <a:latin typeface="Tahoma"/>
              <a:cs typeface="Tahoma"/>
            </a:endParaRPr>
          </a:p>
          <a:p>
            <a:pPr marL="12700" marR="1071245">
              <a:lnSpc>
                <a:spcPct val="114999"/>
              </a:lnSpc>
              <a:spcBef>
                <a:spcPts val="585"/>
              </a:spcBef>
            </a:pPr>
            <a:r>
              <a:rPr sz="2300" spc="105" dirty="0">
                <a:solidFill>
                  <a:srgbClr val="060808"/>
                </a:solidFill>
                <a:latin typeface="Tahoma"/>
                <a:cs typeface="Tahoma"/>
              </a:rPr>
              <a:t>Автоматический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060808"/>
                </a:solidFill>
                <a:latin typeface="Tahoma"/>
                <a:cs typeface="Tahoma"/>
              </a:rPr>
              <a:t>подбор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наиболее </a:t>
            </a:r>
            <a:r>
              <a:rPr sz="2300" spc="90" dirty="0">
                <a:solidFill>
                  <a:srgbClr val="060808"/>
                </a:solidFill>
                <a:latin typeface="Tahoma"/>
                <a:cs typeface="Tahoma"/>
              </a:rPr>
              <a:t>релевантных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060808"/>
                </a:solidFill>
                <a:latin typeface="Tahoma"/>
                <a:cs typeface="Tahoma"/>
              </a:rPr>
              <a:t>учебных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060808"/>
                </a:solidFill>
                <a:latin typeface="Tahoma"/>
                <a:cs typeface="Tahoma"/>
              </a:rPr>
              <a:t>материалов</a:t>
            </a:r>
            <a:endParaRPr sz="23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для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060808"/>
                </a:solidFill>
                <a:latin typeface="Tahoma"/>
                <a:cs typeface="Tahoma"/>
              </a:rPr>
              <a:t>дополнительного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060808"/>
                </a:solidFill>
                <a:latin typeface="Tahoma"/>
                <a:cs typeface="Tahoma"/>
              </a:rPr>
              <a:t>изучения</a:t>
            </a:r>
            <a:r>
              <a:rPr sz="23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на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060808"/>
                </a:solidFill>
                <a:latin typeface="Tahoma"/>
                <a:cs typeface="Tahoma"/>
              </a:rPr>
              <a:t>основе </a:t>
            </a:r>
            <a:r>
              <a:rPr sz="2300" spc="105" dirty="0">
                <a:solidFill>
                  <a:srgbClr val="060808"/>
                </a:solidFill>
                <a:latin typeface="Tahoma"/>
                <a:cs typeface="Tahoma"/>
              </a:rPr>
              <a:t>достижений</a:t>
            </a:r>
            <a:r>
              <a:rPr sz="23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3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060808"/>
                </a:solidFill>
                <a:latin typeface="Tahoma"/>
                <a:cs typeface="Tahoma"/>
              </a:rPr>
              <a:t>потребностей</a:t>
            </a:r>
            <a:r>
              <a:rPr sz="23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учащихся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045" y="6169164"/>
            <a:ext cx="7109459" cy="2057400"/>
          </a:xfrm>
          <a:prstGeom prst="rect">
            <a:avLst/>
          </a:prstGeom>
        </p:spPr>
        <p:txBody>
          <a:bodyPr vert="horz" wrap="square" lIns="0" tIns="237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70"/>
              </a:spcBef>
            </a:pPr>
            <a:r>
              <a:rPr sz="3200" spc="155" dirty="0">
                <a:solidFill>
                  <a:srgbClr val="A610E3"/>
                </a:solidFill>
                <a:latin typeface="Tahoma"/>
                <a:cs typeface="Tahoma"/>
              </a:rPr>
              <a:t>Мониторинг</a:t>
            </a:r>
            <a:r>
              <a:rPr sz="3200" spc="-19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80" dirty="0">
                <a:solidFill>
                  <a:srgbClr val="A610E3"/>
                </a:solidFill>
                <a:latin typeface="Tahoma"/>
                <a:cs typeface="Tahoma"/>
              </a:rPr>
              <a:t>прогресса</a:t>
            </a:r>
            <a:r>
              <a:rPr sz="3200" spc="-19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30" dirty="0">
                <a:solidFill>
                  <a:srgbClr val="A610E3"/>
                </a:solidFill>
                <a:latin typeface="Tahoma"/>
                <a:cs typeface="Tahoma"/>
              </a:rPr>
              <a:t>подготовки</a:t>
            </a:r>
            <a:endParaRPr sz="3200">
              <a:latin typeface="Tahoma"/>
              <a:cs typeface="Tahoma"/>
            </a:endParaRPr>
          </a:p>
          <a:p>
            <a:pPr marL="12700" marR="287655">
              <a:lnSpc>
                <a:spcPct val="114999"/>
              </a:lnSpc>
              <a:spcBef>
                <a:spcPts val="865"/>
              </a:spcBef>
            </a:pPr>
            <a:r>
              <a:rPr sz="2300" spc="90" dirty="0">
                <a:solidFill>
                  <a:srgbClr val="060808"/>
                </a:solidFill>
                <a:latin typeface="Tahoma"/>
                <a:cs typeface="Tahoma"/>
              </a:rPr>
              <a:t>Отслеживание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10" dirty="0">
                <a:solidFill>
                  <a:srgbClr val="060808"/>
                </a:solidFill>
                <a:latin typeface="Tahoma"/>
                <a:cs typeface="Tahoma"/>
              </a:rPr>
              <a:t>уровня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готовности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70" dirty="0">
                <a:solidFill>
                  <a:srgbClr val="060808"/>
                </a:solidFill>
                <a:latin typeface="Tahoma"/>
                <a:cs typeface="Tahoma"/>
              </a:rPr>
              <a:t>к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20" dirty="0">
                <a:solidFill>
                  <a:srgbClr val="060808"/>
                </a:solidFill>
                <a:latin typeface="Tahoma"/>
                <a:cs typeface="Tahoma"/>
              </a:rPr>
              <a:t>экзаменам </a:t>
            </a: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в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0" dirty="0">
                <a:solidFill>
                  <a:srgbClr val="060808"/>
                </a:solidFill>
                <a:latin typeface="Tahoma"/>
                <a:cs typeface="Tahoma"/>
              </a:rPr>
              <a:t>интерактивной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форме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для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0" dirty="0">
                <a:solidFill>
                  <a:srgbClr val="060808"/>
                </a:solidFill>
                <a:latin typeface="Tahoma"/>
                <a:cs typeface="Tahoma"/>
              </a:rPr>
              <a:t>оперативной </a:t>
            </a:r>
            <a:r>
              <a:rPr sz="2300" spc="120" dirty="0">
                <a:solidFill>
                  <a:srgbClr val="060808"/>
                </a:solidFill>
                <a:latin typeface="Tahoma"/>
                <a:cs typeface="Tahoma"/>
              </a:rPr>
              <a:t>корректировки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060808"/>
                </a:solidFill>
                <a:latin typeface="Tahoma"/>
                <a:cs typeface="Tahoma"/>
              </a:rPr>
              <a:t>плана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подготовки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5745" y="5214658"/>
            <a:ext cx="1080000" cy="10799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266296" y="3005894"/>
            <a:ext cx="5758180" cy="1898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135" dirty="0">
                <a:solidFill>
                  <a:srgbClr val="A610E3"/>
                </a:solidFill>
                <a:latin typeface="Tahoma"/>
                <a:cs typeface="Tahoma"/>
              </a:rPr>
              <a:t>Улучшение</a:t>
            </a:r>
            <a:r>
              <a:rPr sz="3200" spc="-20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55" dirty="0">
                <a:solidFill>
                  <a:srgbClr val="A610E3"/>
                </a:solidFill>
                <a:latin typeface="Tahoma"/>
                <a:cs typeface="Tahoma"/>
              </a:rPr>
              <a:t>знаний</a:t>
            </a:r>
            <a:r>
              <a:rPr sz="3200" spc="-19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40" dirty="0">
                <a:solidFill>
                  <a:srgbClr val="A610E3"/>
                </a:solidFill>
                <a:latin typeface="Tahoma"/>
                <a:cs typeface="Tahoma"/>
              </a:rPr>
              <a:t>по</a:t>
            </a:r>
            <a:r>
              <a:rPr sz="3200" spc="-195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A610E3"/>
                </a:solidFill>
                <a:latin typeface="Tahoma"/>
                <a:cs typeface="Tahoma"/>
              </a:rPr>
              <a:t>менее </a:t>
            </a:r>
            <a:r>
              <a:rPr sz="3200" spc="175" dirty="0">
                <a:solidFill>
                  <a:srgbClr val="A610E3"/>
                </a:solidFill>
                <a:latin typeface="Tahoma"/>
                <a:cs typeface="Tahoma"/>
              </a:rPr>
              <a:t>освоенным</a:t>
            </a:r>
            <a:r>
              <a:rPr sz="3200" spc="-160" dirty="0">
                <a:solidFill>
                  <a:srgbClr val="A610E3"/>
                </a:solidFill>
                <a:latin typeface="Tahoma"/>
                <a:cs typeface="Tahoma"/>
              </a:rPr>
              <a:t> </a:t>
            </a:r>
            <a:r>
              <a:rPr sz="3200" spc="165" dirty="0">
                <a:solidFill>
                  <a:srgbClr val="A610E3"/>
                </a:solidFill>
                <a:latin typeface="Tahoma"/>
                <a:cs typeface="Tahoma"/>
              </a:rPr>
              <a:t>темам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300" spc="125" dirty="0">
                <a:solidFill>
                  <a:srgbClr val="060808"/>
                </a:solidFill>
                <a:latin typeface="Tahoma"/>
                <a:cs typeface="Tahoma"/>
              </a:rPr>
              <a:t>Быстрое</a:t>
            </a:r>
            <a:r>
              <a:rPr sz="23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85" dirty="0">
                <a:solidFill>
                  <a:srgbClr val="060808"/>
                </a:solidFill>
                <a:latin typeface="Tahoma"/>
                <a:cs typeface="Tahoma"/>
              </a:rPr>
              <a:t>выявление</a:t>
            </a:r>
            <a:r>
              <a:rPr sz="2300" spc="-12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пробелов</a:t>
            </a:r>
            <a:endParaRPr sz="2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2300" spc="90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105" dirty="0">
                <a:solidFill>
                  <a:srgbClr val="060808"/>
                </a:solidFill>
                <a:latin typeface="Tahoma"/>
                <a:cs typeface="Tahoma"/>
              </a:rPr>
              <a:t>проработка</a:t>
            </a:r>
            <a:r>
              <a:rPr sz="2300" spc="-13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95" dirty="0">
                <a:solidFill>
                  <a:srgbClr val="060808"/>
                </a:solidFill>
                <a:latin typeface="Tahoma"/>
                <a:cs typeface="Tahoma"/>
              </a:rPr>
              <a:t>определенных</a:t>
            </a:r>
            <a:r>
              <a:rPr sz="2300" spc="-13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300" spc="75" dirty="0">
                <a:solidFill>
                  <a:srgbClr val="060808"/>
                </a:solidFill>
                <a:latin typeface="Tahoma"/>
                <a:cs typeface="Tahoma"/>
              </a:rPr>
              <a:t>тем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78996" y="1826145"/>
            <a:ext cx="1079999" cy="10799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97227" y="5214658"/>
            <a:ext cx="1079999" cy="104482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3038" y="9284744"/>
            <a:ext cx="4207510" cy="31547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80" dirty="0" err="1" smtClean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2000" spc="-114" dirty="0" smtClean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ученика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6070" y="4918290"/>
            <a:ext cx="2458720" cy="626745"/>
          </a:xfrm>
          <a:custGeom>
            <a:avLst/>
            <a:gdLst/>
            <a:ahLst/>
            <a:cxnLst/>
            <a:rect l="l" t="t" r="r" b="b"/>
            <a:pathLst>
              <a:path w="2458720" h="626745">
                <a:moveTo>
                  <a:pt x="2448299" y="626399"/>
                </a:moveTo>
                <a:lnTo>
                  <a:pt x="0" y="583799"/>
                </a:lnTo>
                <a:lnTo>
                  <a:pt x="10199" y="0"/>
                </a:lnTo>
                <a:lnTo>
                  <a:pt x="2458499" y="42599"/>
                </a:lnTo>
                <a:lnTo>
                  <a:pt x="2448299" y="626399"/>
                </a:lnTo>
                <a:close/>
              </a:path>
            </a:pathLst>
          </a:custGeom>
          <a:solidFill>
            <a:srgbClr val="45B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3788" y="488230"/>
            <a:ext cx="668782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b="1" spc="-100" dirty="0">
                <a:latin typeface="Tahoma"/>
                <a:cs typeface="Tahoma"/>
              </a:rPr>
              <a:t>Кто</a:t>
            </a:r>
            <a:r>
              <a:rPr sz="6800" b="1" spc="-385" dirty="0">
                <a:latin typeface="Tahoma"/>
                <a:cs typeface="Tahoma"/>
              </a:rPr>
              <a:t> </a:t>
            </a:r>
            <a:r>
              <a:rPr sz="6800" b="1" spc="-140" dirty="0">
                <a:latin typeface="Tahoma"/>
                <a:cs typeface="Tahoma"/>
              </a:rPr>
              <a:t>использует</a:t>
            </a:r>
            <a:endParaRPr sz="68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3791" y="2163834"/>
            <a:ext cx="113411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0" spc="-1230" dirty="0">
                <a:solidFill>
                  <a:srgbClr val="060808"/>
                </a:solidFill>
                <a:latin typeface="Tahoma"/>
                <a:cs typeface="Tahoma"/>
              </a:rPr>
              <a:t>1</a:t>
            </a:r>
            <a:endParaRPr sz="180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000" y="4921374"/>
            <a:ext cx="4344670" cy="584200"/>
          </a:xfrm>
          <a:prstGeom prst="rect">
            <a:avLst/>
          </a:prstGeom>
          <a:solidFill>
            <a:srgbClr val="AA38D8"/>
          </a:solidFill>
        </p:spPr>
        <p:txBody>
          <a:bodyPr vert="horz" wrap="square" lIns="0" tIns="103505" rIns="0" bIns="0" rtlCol="0">
            <a:spAutoFit/>
          </a:bodyPr>
          <a:lstStyle/>
          <a:p>
            <a:pPr marL="193675">
              <a:lnSpc>
                <a:spcPct val="100000"/>
              </a:lnSpc>
              <a:spcBef>
                <a:spcPts val="815"/>
              </a:spcBef>
            </a:pPr>
            <a:r>
              <a:rPr sz="2600" spc="210" dirty="0">
                <a:solidFill>
                  <a:srgbClr val="FFFFFF"/>
                </a:solidFill>
                <a:latin typeface="Tahoma"/>
                <a:cs typeface="Tahoma"/>
              </a:rPr>
              <a:t>УЧЕНИКИ</a:t>
            </a:r>
            <a:r>
              <a:rPr sz="2600" spc="-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FFFFFF"/>
                </a:solidFill>
                <a:latin typeface="Tahoma"/>
                <a:cs typeface="Tahoma"/>
              </a:rPr>
              <a:t>5-</a:t>
            </a:r>
            <a:r>
              <a:rPr sz="2600" spc="11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2600" spc="-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75" dirty="0">
                <a:solidFill>
                  <a:srgbClr val="FFFFFF"/>
                </a:solidFill>
                <a:latin typeface="Tahoma"/>
                <a:cs typeface="Tahoma"/>
              </a:rPr>
              <a:t>КЛАССОВ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427" y="5701081"/>
            <a:ext cx="436562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600" spc="120" dirty="0">
                <a:solidFill>
                  <a:srgbClr val="060808"/>
                </a:solidFill>
                <a:latin typeface="Tahoma"/>
                <a:cs typeface="Tahoma"/>
              </a:rPr>
              <a:t>Повышение</a:t>
            </a:r>
            <a:r>
              <a:rPr sz="2600" spc="-12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уровня </a:t>
            </a:r>
            <a:r>
              <a:rPr sz="2600" spc="110" dirty="0">
                <a:solidFill>
                  <a:srgbClr val="060808"/>
                </a:solidFill>
                <a:latin typeface="Tahoma"/>
                <a:cs typeface="Tahoma"/>
              </a:rPr>
              <a:t>подготовки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25" dirty="0">
                <a:solidFill>
                  <a:srgbClr val="060808"/>
                </a:solidFill>
                <a:latin typeface="Tahoma"/>
                <a:cs typeface="Tahoma"/>
              </a:rPr>
              <a:t>уверенности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перед</a:t>
            </a:r>
            <a:r>
              <a:rPr sz="26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40" dirty="0">
                <a:solidFill>
                  <a:srgbClr val="060808"/>
                </a:solidFill>
                <a:latin typeface="Tahoma"/>
                <a:cs typeface="Tahoma"/>
              </a:rPr>
              <a:t>экзаменами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3729" y="1433226"/>
            <a:ext cx="1998345" cy="4001135"/>
          </a:xfrm>
          <a:prstGeom prst="rect">
            <a:avLst/>
          </a:prstGeom>
        </p:spPr>
        <p:txBody>
          <a:bodyPr vert="horz" wrap="square" lIns="0" tIns="742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0"/>
              </a:spcBef>
            </a:pPr>
            <a:r>
              <a:rPr sz="18000" spc="535" dirty="0">
                <a:solidFill>
                  <a:srgbClr val="060808"/>
                </a:solidFill>
                <a:latin typeface="Tahoma"/>
                <a:cs typeface="Tahoma"/>
              </a:rPr>
              <a:t>2</a:t>
            </a:r>
            <a:endParaRPr sz="18000">
              <a:latin typeface="Tahoma"/>
              <a:cs typeface="Tahoma"/>
            </a:endParaRPr>
          </a:p>
          <a:p>
            <a:pPr marL="133985">
              <a:lnSpc>
                <a:spcPct val="100000"/>
              </a:lnSpc>
              <a:spcBef>
                <a:spcPts val="830"/>
              </a:spcBef>
            </a:pPr>
            <a:r>
              <a:rPr sz="2600" spc="135" dirty="0">
                <a:solidFill>
                  <a:srgbClr val="FFFFFF"/>
                </a:solidFill>
                <a:latin typeface="Tahoma"/>
                <a:cs typeface="Tahoma"/>
              </a:rPr>
              <a:t>РОДИТЕЛИ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5365" y="5701081"/>
            <a:ext cx="322580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Контроль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и</a:t>
            </a:r>
            <a:r>
              <a:rPr sz="2600" spc="-15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0" dirty="0">
                <a:solidFill>
                  <a:srgbClr val="060808"/>
                </a:solidFill>
                <a:latin typeface="Tahoma"/>
                <a:cs typeface="Tahoma"/>
              </a:rPr>
              <a:t>помощь детям</a:t>
            </a:r>
            <a:r>
              <a:rPr sz="2600" spc="-16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060808"/>
                </a:solidFill>
                <a:latin typeface="Tahoma"/>
                <a:cs typeface="Tahoma"/>
              </a:rPr>
              <a:t>в</a:t>
            </a:r>
            <a:r>
              <a:rPr sz="2600" spc="-15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95" dirty="0">
                <a:solidFill>
                  <a:srgbClr val="060808"/>
                </a:solidFill>
                <a:latin typeface="Tahoma"/>
                <a:cs typeface="Tahoma"/>
              </a:rPr>
              <a:t>подготовке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932768" y="4900836"/>
            <a:ext cx="2368550" cy="625475"/>
          </a:xfrm>
          <a:custGeom>
            <a:avLst/>
            <a:gdLst/>
            <a:ahLst/>
            <a:cxnLst/>
            <a:rect l="l" t="t" r="r" b="b"/>
            <a:pathLst>
              <a:path w="2368550" h="625475">
                <a:moveTo>
                  <a:pt x="2358299" y="624899"/>
                </a:moveTo>
                <a:lnTo>
                  <a:pt x="0" y="583799"/>
                </a:lnTo>
                <a:lnTo>
                  <a:pt x="10199" y="0"/>
                </a:lnTo>
                <a:lnTo>
                  <a:pt x="2368499" y="41099"/>
                </a:lnTo>
                <a:lnTo>
                  <a:pt x="2358299" y="624899"/>
                </a:lnTo>
                <a:close/>
              </a:path>
            </a:pathLst>
          </a:custGeom>
          <a:solidFill>
            <a:srgbClr val="444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73680" y="1433226"/>
            <a:ext cx="1938655" cy="4001135"/>
          </a:xfrm>
          <a:prstGeom prst="rect">
            <a:avLst/>
          </a:prstGeom>
        </p:spPr>
        <p:txBody>
          <a:bodyPr vert="horz" wrap="square" lIns="0" tIns="742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0"/>
              </a:spcBef>
            </a:pPr>
            <a:r>
              <a:rPr sz="18000" spc="635" dirty="0">
                <a:solidFill>
                  <a:srgbClr val="060808"/>
                </a:solidFill>
                <a:latin typeface="Tahoma"/>
                <a:cs typeface="Tahoma"/>
              </a:rPr>
              <a:t>3</a:t>
            </a:r>
            <a:endParaRPr sz="18000">
              <a:latin typeface="Tahoma"/>
              <a:cs typeface="Tahoma"/>
            </a:endParaRPr>
          </a:p>
          <a:p>
            <a:pPr marL="133985">
              <a:lnSpc>
                <a:spcPct val="100000"/>
              </a:lnSpc>
              <a:spcBef>
                <a:spcPts val="830"/>
              </a:spcBef>
            </a:pPr>
            <a:r>
              <a:rPr sz="2600" spc="140" dirty="0">
                <a:solidFill>
                  <a:srgbClr val="FFFFFF"/>
                </a:solidFill>
                <a:latin typeface="Tahoma"/>
                <a:cs typeface="Tahoma"/>
              </a:rPr>
              <a:t>ПЕДАГОГИ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3038" y="9284744"/>
            <a:ext cx="4227830" cy="3302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140" dirty="0">
                <a:solidFill>
                  <a:srgbClr val="888888"/>
                </a:solidFill>
                <a:latin typeface="Tahoma"/>
                <a:cs typeface="Tahoma"/>
              </a:rPr>
              <a:t>08</a:t>
            </a:r>
            <a:r>
              <a:rPr sz="2000" spc="39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2000" spc="-12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ученика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821775" y="5378574"/>
            <a:ext cx="3225800" cy="584200"/>
          </a:xfrm>
          <a:prstGeom prst="rect">
            <a:avLst/>
          </a:prstGeom>
          <a:solidFill>
            <a:srgbClr val="4444FF"/>
          </a:solidFill>
        </p:spPr>
        <p:txBody>
          <a:bodyPr vert="horz" wrap="square" lIns="0" tIns="1022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805"/>
              </a:spcBef>
            </a:pPr>
            <a:r>
              <a:rPr sz="2600" spc="22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600" spc="-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600" spc="170" dirty="0">
                <a:solidFill>
                  <a:srgbClr val="FFFFFF"/>
                </a:solidFill>
                <a:latin typeface="Tahoma"/>
                <a:cs typeface="Tahoma"/>
              </a:rPr>
              <a:t>РЕПЕТИТОРЫ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95316" y="6194531"/>
            <a:ext cx="4387215" cy="1392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600" spc="90" dirty="0">
                <a:solidFill>
                  <a:srgbClr val="060808"/>
                </a:solidFill>
                <a:latin typeface="Tahoma"/>
                <a:cs typeface="Tahoma"/>
              </a:rPr>
              <a:t>Эффективный</a:t>
            </a:r>
            <a:r>
              <a:rPr sz="26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4" dirty="0">
                <a:solidFill>
                  <a:srgbClr val="060808"/>
                </a:solidFill>
                <a:latin typeface="Tahoma"/>
                <a:cs typeface="Tahoma"/>
              </a:rPr>
              <a:t>инструмент </a:t>
            </a:r>
            <a:r>
              <a:rPr sz="2600" spc="105" dirty="0">
                <a:solidFill>
                  <a:srgbClr val="060808"/>
                </a:solidFill>
                <a:latin typeface="Tahoma"/>
                <a:cs typeface="Tahoma"/>
              </a:rPr>
              <a:t>для</a:t>
            </a:r>
            <a:r>
              <a:rPr sz="2600" spc="-145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10" dirty="0">
                <a:solidFill>
                  <a:srgbClr val="060808"/>
                </a:solidFill>
                <a:latin typeface="Tahoma"/>
                <a:cs typeface="Tahoma"/>
              </a:rPr>
              <a:t>организации</a:t>
            </a:r>
            <a:r>
              <a:rPr sz="2600" spc="-14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2600" spc="105" dirty="0">
                <a:solidFill>
                  <a:srgbClr val="060808"/>
                </a:solidFill>
                <a:latin typeface="Tahoma"/>
                <a:cs typeface="Tahoma"/>
              </a:rPr>
              <a:t>учебного </a:t>
            </a:r>
            <a:r>
              <a:rPr sz="2600" spc="140" dirty="0">
                <a:solidFill>
                  <a:srgbClr val="060808"/>
                </a:solidFill>
                <a:latin typeface="Tahoma"/>
                <a:cs typeface="Tahoma"/>
              </a:rPr>
              <a:t>процесса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53561" y="161897"/>
            <a:ext cx="9134475" cy="9890125"/>
            <a:chOff x="9153561" y="161897"/>
            <a:chExt cx="9134475" cy="9890125"/>
          </a:xfrm>
        </p:grpSpPr>
        <p:sp>
          <p:nvSpPr>
            <p:cNvPr id="3" name="object 3"/>
            <p:cNvSpPr/>
            <p:nvPr/>
          </p:nvSpPr>
          <p:spPr>
            <a:xfrm>
              <a:off x="9153561" y="161897"/>
              <a:ext cx="9134475" cy="9890125"/>
            </a:xfrm>
            <a:custGeom>
              <a:avLst/>
              <a:gdLst/>
              <a:ahLst/>
              <a:cxnLst/>
              <a:rect l="l" t="t" r="r" b="b"/>
              <a:pathLst>
                <a:path w="9134475" h="9890125">
                  <a:moveTo>
                    <a:pt x="440220" y="9889654"/>
                  </a:moveTo>
                  <a:lnTo>
                    <a:pt x="390562" y="9886267"/>
                  </a:lnTo>
                  <a:lnTo>
                    <a:pt x="343672" y="9874447"/>
                  </a:lnTo>
                  <a:lnTo>
                    <a:pt x="300345" y="9854959"/>
                  </a:lnTo>
                  <a:lnTo>
                    <a:pt x="261373" y="9828564"/>
                  </a:lnTo>
                  <a:lnTo>
                    <a:pt x="227549" y="9796025"/>
                  </a:lnTo>
                  <a:lnTo>
                    <a:pt x="199664" y="9758104"/>
                  </a:lnTo>
                  <a:lnTo>
                    <a:pt x="178512" y="9715565"/>
                  </a:lnTo>
                  <a:lnTo>
                    <a:pt x="164885" y="9669168"/>
                  </a:lnTo>
                  <a:lnTo>
                    <a:pt x="159576" y="9619678"/>
                  </a:lnTo>
                  <a:lnTo>
                    <a:pt x="0" y="470585"/>
                  </a:lnTo>
                  <a:lnTo>
                    <a:pt x="3579" y="420906"/>
                  </a:lnTo>
                  <a:lnTo>
                    <a:pt x="15577" y="373963"/>
                  </a:lnTo>
                  <a:lnTo>
                    <a:pt x="35230" y="330554"/>
                  </a:lnTo>
                  <a:lnTo>
                    <a:pt x="61772" y="291474"/>
                  </a:lnTo>
                  <a:lnTo>
                    <a:pt x="94436" y="257519"/>
                  </a:lnTo>
                  <a:lnTo>
                    <a:pt x="132459" y="229483"/>
                  </a:lnTo>
                  <a:lnTo>
                    <a:pt x="175074" y="208163"/>
                  </a:lnTo>
                  <a:lnTo>
                    <a:pt x="221517" y="194355"/>
                  </a:lnTo>
                  <a:lnTo>
                    <a:pt x="271020" y="188855"/>
                  </a:lnTo>
                  <a:lnTo>
                    <a:pt x="9134438" y="0"/>
                  </a:lnTo>
                  <a:lnTo>
                    <a:pt x="9134438" y="9704405"/>
                  </a:lnTo>
                  <a:lnTo>
                    <a:pt x="440220" y="9889654"/>
                  </a:lnTo>
                  <a:close/>
                </a:path>
              </a:pathLst>
            </a:custGeom>
            <a:solidFill>
              <a:srgbClr val="D883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1063" y="1336966"/>
              <a:ext cx="5185048" cy="63437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37637" y="5818375"/>
              <a:ext cx="3843020" cy="922019"/>
            </a:xfrm>
            <a:custGeom>
              <a:avLst/>
              <a:gdLst/>
              <a:ahLst/>
              <a:cxnLst/>
              <a:rect l="l" t="t" r="r" b="b"/>
              <a:pathLst>
                <a:path w="3843019" h="922020">
                  <a:moveTo>
                    <a:pt x="3639698" y="921848"/>
                  </a:moveTo>
                  <a:lnTo>
                    <a:pt x="174756" y="800921"/>
                  </a:lnTo>
                  <a:lnTo>
                    <a:pt x="126840" y="792772"/>
                  </a:lnTo>
                  <a:lnTo>
                    <a:pt x="84219" y="773006"/>
                  </a:lnTo>
                  <a:lnTo>
                    <a:pt x="48558" y="743410"/>
                  </a:lnTo>
                  <a:lnTo>
                    <a:pt x="21525" y="705770"/>
                  </a:lnTo>
                  <a:lnTo>
                    <a:pt x="4783" y="661873"/>
                  </a:lnTo>
                  <a:lnTo>
                    <a:pt x="0" y="613504"/>
                  </a:lnTo>
                  <a:lnTo>
                    <a:pt x="15359" y="174775"/>
                  </a:lnTo>
                  <a:lnTo>
                    <a:pt x="23513" y="126858"/>
                  </a:lnTo>
                  <a:lnTo>
                    <a:pt x="43284" y="84235"/>
                  </a:lnTo>
                  <a:lnTo>
                    <a:pt x="72884" y="48572"/>
                  </a:lnTo>
                  <a:lnTo>
                    <a:pt x="110528" y="21534"/>
                  </a:lnTo>
                  <a:lnTo>
                    <a:pt x="154427" y="4788"/>
                  </a:lnTo>
                  <a:lnTo>
                    <a:pt x="202796" y="0"/>
                  </a:lnTo>
                  <a:lnTo>
                    <a:pt x="3667737" y="120926"/>
                  </a:lnTo>
                  <a:lnTo>
                    <a:pt x="3736558" y="137130"/>
                  </a:lnTo>
                  <a:lnTo>
                    <a:pt x="3793935" y="178437"/>
                  </a:lnTo>
                  <a:lnTo>
                    <a:pt x="3831136" y="238560"/>
                  </a:lnTo>
                  <a:lnTo>
                    <a:pt x="3842494" y="308343"/>
                  </a:lnTo>
                  <a:lnTo>
                    <a:pt x="3827135" y="747072"/>
                  </a:lnTo>
                  <a:lnTo>
                    <a:pt x="3818981" y="794989"/>
                  </a:lnTo>
                  <a:lnTo>
                    <a:pt x="3799210" y="837612"/>
                  </a:lnTo>
                  <a:lnTo>
                    <a:pt x="3769610" y="873275"/>
                  </a:lnTo>
                  <a:lnTo>
                    <a:pt x="3731967" y="900313"/>
                  </a:lnTo>
                  <a:lnTo>
                    <a:pt x="3688067" y="917059"/>
                  </a:lnTo>
                  <a:lnTo>
                    <a:pt x="3639698" y="921848"/>
                  </a:lnTo>
                  <a:close/>
                </a:path>
              </a:pathLst>
            </a:custGeom>
            <a:solidFill>
              <a:srgbClr val="0608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Знакомство</a:t>
            </a:r>
            <a:r>
              <a:rPr spc="-185" dirty="0"/>
              <a:t> </a:t>
            </a:r>
            <a:r>
              <a:rPr spc="245" dirty="0"/>
              <a:t>со</a:t>
            </a:r>
            <a:r>
              <a:rPr spc="-180" dirty="0"/>
              <a:t> </a:t>
            </a:r>
            <a:r>
              <a:rPr spc="195" dirty="0"/>
              <a:t>структурой</a:t>
            </a:r>
            <a:r>
              <a:rPr spc="-180" dirty="0"/>
              <a:t> </a:t>
            </a:r>
            <a:r>
              <a:rPr spc="160" dirty="0"/>
              <a:t>экзамена, </a:t>
            </a:r>
            <a:r>
              <a:rPr spc="145" dirty="0"/>
              <a:t>правилами</a:t>
            </a:r>
            <a:r>
              <a:rPr spc="-195" dirty="0"/>
              <a:t> </a:t>
            </a:r>
            <a:r>
              <a:rPr spc="150" dirty="0"/>
              <a:t>проведения</a:t>
            </a:r>
            <a:r>
              <a:rPr spc="-190" dirty="0"/>
              <a:t> </a:t>
            </a:r>
            <a:r>
              <a:rPr spc="145" dirty="0"/>
              <a:t>и</a:t>
            </a:r>
            <a:r>
              <a:rPr spc="-195" dirty="0"/>
              <a:t> </a:t>
            </a:r>
            <a:r>
              <a:rPr spc="175" dirty="0"/>
              <a:t>объемом </a:t>
            </a:r>
            <a:r>
              <a:rPr spc="155" dirty="0"/>
              <a:t>необходимых</a:t>
            </a:r>
            <a:r>
              <a:rPr spc="-180" dirty="0"/>
              <a:t> </a:t>
            </a:r>
            <a:r>
              <a:rPr spc="150" dirty="0"/>
              <a:t>знаний</a:t>
            </a:r>
          </a:p>
        </p:txBody>
      </p:sp>
      <p:sp>
        <p:nvSpPr>
          <p:cNvPr id="7" name="object 7"/>
          <p:cNvSpPr/>
          <p:nvPr/>
        </p:nvSpPr>
        <p:spPr>
          <a:xfrm>
            <a:off x="749825" y="693099"/>
            <a:ext cx="3375025" cy="565785"/>
          </a:xfrm>
          <a:custGeom>
            <a:avLst/>
            <a:gdLst/>
            <a:ahLst/>
            <a:cxnLst/>
            <a:rect l="l" t="t" r="r" b="b"/>
            <a:pathLst>
              <a:path w="3375025" h="565785">
                <a:moveTo>
                  <a:pt x="3157547" y="565499"/>
                </a:moveTo>
                <a:lnTo>
                  <a:pt x="216852" y="565499"/>
                </a:lnTo>
                <a:lnTo>
                  <a:pt x="167130" y="559772"/>
                </a:lnTo>
                <a:lnTo>
                  <a:pt x="121486" y="543458"/>
                </a:lnTo>
                <a:lnTo>
                  <a:pt x="81222" y="517859"/>
                </a:lnTo>
                <a:lnTo>
                  <a:pt x="47640" y="484277"/>
                </a:lnTo>
                <a:lnTo>
                  <a:pt x="22041" y="444013"/>
                </a:lnTo>
                <a:lnTo>
                  <a:pt x="5727" y="398369"/>
                </a:lnTo>
                <a:lnTo>
                  <a:pt x="0" y="348647"/>
                </a:lnTo>
                <a:lnTo>
                  <a:pt x="0" y="216852"/>
                </a:lnTo>
                <a:lnTo>
                  <a:pt x="5727" y="167130"/>
                </a:lnTo>
                <a:lnTo>
                  <a:pt x="22041" y="121486"/>
                </a:lnTo>
                <a:lnTo>
                  <a:pt x="47640" y="81222"/>
                </a:lnTo>
                <a:lnTo>
                  <a:pt x="81222" y="47640"/>
                </a:lnTo>
                <a:lnTo>
                  <a:pt x="121486" y="22041"/>
                </a:lnTo>
                <a:lnTo>
                  <a:pt x="167130" y="5727"/>
                </a:lnTo>
                <a:lnTo>
                  <a:pt x="216852" y="0"/>
                </a:lnTo>
                <a:lnTo>
                  <a:pt x="3157547" y="0"/>
                </a:lnTo>
                <a:lnTo>
                  <a:pt x="3200050" y="4205"/>
                </a:lnTo>
                <a:lnTo>
                  <a:pt x="3240533" y="16506"/>
                </a:lnTo>
                <a:lnTo>
                  <a:pt x="3277857" y="36433"/>
                </a:lnTo>
                <a:lnTo>
                  <a:pt x="3310885" y="63514"/>
                </a:lnTo>
                <a:lnTo>
                  <a:pt x="3337966" y="96542"/>
                </a:lnTo>
                <a:lnTo>
                  <a:pt x="3357893" y="133866"/>
                </a:lnTo>
                <a:lnTo>
                  <a:pt x="3370194" y="174348"/>
                </a:lnTo>
                <a:lnTo>
                  <a:pt x="3374399" y="216852"/>
                </a:lnTo>
                <a:lnTo>
                  <a:pt x="3374399" y="348647"/>
                </a:lnTo>
                <a:lnTo>
                  <a:pt x="3368672" y="398369"/>
                </a:lnTo>
                <a:lnTo>
                  <a:pt x="3352358" y="444013"/>
                </a:lnTo>
                <a:lnTo>
                  <a:pt x="3326759" y="484277"/>
                </a:lnTo>
                <a:lnTo>
                  <a:pt x="3293177" y="517859"/>
                </a:lnTo>
                <a:lnTo>
                  <a:pt x="3252913" y="543458"/>
                </a:lnTo>
                <a:lnTo>
                  <a:pt x="3207269" y="559772"/>
                </a:lnTo>
                <a:lnTo>
                  <a:pt x="3157547" y="5654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0433" y="815893"/>
            <a:ext cx="2933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5" dirty="0">
                <a:solidFill>
                  <a:srgbClr val="060808"/>
                </a:solidFill>
                <a:latin typeface="Tahoma"/>
                <a:cs typeface="Tahoma"/>
              </a:rPr>
              <a:t>Сценарий</a:t>
            </a:r>
            <a:r>
              <a:rPr sz="1800" spc="-80" dirty="0">
                <a:solidFill>
                  <a:srgbClr val="060808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060808"/>
                </a:solidFill>
                <a:latin typeface="Tahoma"/>
                <a:cs typeface="Tahoma"/>
              </a:rPr>
              <a:t>использования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-12700" y="62865"/>
            <a:ext cx="21812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14" dirty="0">
                <a:solidFill>
                  <a:srgbClr val="595959"/>
                </a:solidFill>
                <a:latin typeface="Tahoma"/>
                <a:cs typeface="Tahoma"/>
              </a:rPr>
              <a:t>Сервис</a:t>
            </a:r>
            <a:r>
              <a:rPr sz="2000" spc="-110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2000" spc="50" dirty="0">
                <a:solidFill>
                  <a:srgbClr val="595959"/>
                </a:solidFill>
                <a:latin typeface="Tahoma"/>
                <a:cs typeface="Tahoma"/>
              </a:rPr>
              <a:t>поможет: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0145" y="4617508"/>
            <a:ext cx="6205855" cy="3797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7320">
              <a:lnSpc>
                <a:spcPct val="114999"/>
              </a:lnSpc>
              <a:spcBef>
                <a:spcPts val="100"/>
              </a:spcBef>
            </a:pPr>
            <a:r>
              <a:rPr sz="2100" spc="80" dirty="0">
                <a:latin typeface="Tahoma"/>
                <a:cs typeface="Tahoma"/>
              </a:rPr>
              <a:t>полностью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разобраться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в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структуре </a:t>
            </a:r>
            <a:r>
              <a:rPr sz="2100" spc="80" dirty="0">
                <a:latin typeface="Tahoma"/>
                <a:cs typeface="Tahoma"/>
              </a:rPr>
              <a:t>и</a:t>
            </a:r>
            <a:r>
              <a:rPr sz="2100" spc="-13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правилах</a:t>
            </a:r>
            <a:r>
              <a:rPr sz="2100" spc="-130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экзаменов</a:t>
            </a:r>
            <a:endParaRPr sz="2100">
              <a:latin typeface="Tahoma"/>
              <a:cs typeface="Tahoma"/>
            </a:endParaRPr>
          </a:p>
          <a:p>
            <a:pPr marL="12700" marR="29845">
              <a:lnSpc>
                <a:spcPct val="114999"/>
              </a:lnSpc>
              <a:spcBef>
                <a:spcPts val="2170"/>
              </a:spcBef>
            </a:pPr>
            <a:r>
              <a:rPr sz="2100" spc="90" dirty="0">
                <a:latin typeface="Tahoma"/>
                <a:cs typeface="Tahoma"/>
              </a:rPr>
              <a:t>пройти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демоверсии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и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70" dirty="0">
                <a:latin typeface="Tahoma"/>
                <a:cs typeface="Tahoma"/>
              </a:rPr>
              <a:t>тесты,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соответствующие </a:t>
            </a:r>
            <a:r>
              <a:rPr sz="2100" spc="100" dirty="0">
                <a:latin typeface="Tahoma"/>
                <a:cs typeface="Tahoma"/>
              </a:rPr>
              <a:t>требованиям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ОГЭ</a:t>
            </a:r>
            <a:endParaRPr sz="2100">
              <a:latin typeface="Tahoma"/>
              <a:cs typeface="Tahoma"/>
            </a:endParaRPr>
          </a:p>
          <a:p>
            <a:pPr marL="12700" marR="1801495">
              <a:lnSpc>
                <a:spcPct val="114999"/>
              </a:lnSpc>
              <a:spcBef>
                <a:spcPts val="2175"/>
              </a:spcBef>
            </a:pPr>
            <a:r>
              <a:rPr sz="2100" spc="105" dirty="0">
                <a:latin typeface="Tahoma"/>
                <a:cs typeface="Tahoma"/>
              </a:rPr>
              <a:t>воссоздать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00" dirty="0">
                <a:latin typeface="Tahoma"/>
                <a:cs typeface="Tahoma"/>
              </a:rPr>
              <a:t>обстановку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экзамена </a:t>
            </a:r>
            <a:r>
              <a:rPr sz="2100" spc="165" dirty="0">
                <a:latin typeface="Tahoma"/>
                <a:cs typeface="Tahoma"/>
              </a:rPr>
              <a:t>с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помощью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контрольных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тестов</a:t>
            </a:r>
            <a:endParaRPr sz="21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2175"/>
              </a:spcBef>
            </a:pPr>
            <a:r>
              <a:rPr sz="2100" spc="70" dirty="0">
                <a:latin typeface="Tahoma"/>
                <a:cs typeface="Tahoma"/>
              </a:rPr>
              <a:t>точно</a:t>
            </a:r>
            <a:r>
              <a:rPr sz="2100" spc="-125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определить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110" dirty="0">
                <a:latin typeface="Tahoma"/>
                <a:cs typeface="Tahoma"/>
              </a:rPr>
              <a:t>объем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90" dirty="0">
                <a:latin typeface="Tahoma"/>
                <a:cs typeface="Tahoma"/>
              </a:rPr>
              <a:t>знаний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85" dirty="0">
                <a:latin typeface="Tahoma"/>
                <a:cs typeface="Tahoma"/>
              </a:rPr>
              <a:t>для</a:t>
            </a:r>
            <a:r>
              <a:rPr sz="2100" spc="-120" dirty="0">
                <a:latin typeface="Tahoma"/>
                <a:cs typeface="Tahoma"/>
              </a:rPr>
              <a:t> </a:t>
            </a:r>
            <a:r>
              <a:rPr sz="2100" spc="80" dirty="0">
                <a:latin typeface="Tahoma"/>
                <a:cs typeface="Tahoma"/>
              </a:rPr>
              <a:t>успешной </a:t>
            </a:r>
            <a:r>
              <a:rPr sz="2100" spc="90" dirty="0">
                <a:latin typeface="Tahoma"/>
                <a:cs typeface="Tahoma"/>
              </a:rPr>
              <a:t>сдачи</a:t>
            </a:r>
            <a:r>
              <a:rPr sz="2100" spc="-114" dirty="0">
                <a:latin typeface="Tahoma"/>
                <a:cs typeface="Tahoma"/>
              </a:rPr>
              <a:t> </a:t>
            </a:r>
            <a:r>
              <a:rPr sz="2100" spc="120" dirty="0">
                <a:latin typeface="Tahoma"/>
                <a:cs typeface="Tahoma"/>
              </a:rPr>
              <a:t>экзамена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105" dirty="0">
                <a:latin typeface="Tahoma"/>
                <a:cs typeface="Tahoma"/>
              </a:rPr>
              <a:t>посредством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75" dirty="0">
                <a:latin typeface="Tahoma"/>
                <a:cs typeface="Tahoma"/>
              </a:rPr>
              <a:t>«дерева</a:t>
            </a:r>
            <a:r>
              <a:rPr sz="2100" spc="-110" dirty="0">
                <a:latin typeface="Tahoma"/>
                <a:cs typeface="Tahoma"/>
              </a:rPr>
              <a:t> </a:t>
            </a:r>
            <a:r>
              <a:rPr sz="2100" spc="55" dirty="0">
                <a:latin typeface="Tahoma"/>
                <a:cs typeface="Tahoma"/>
              </a:rPr>
              <a:t>знаний»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931" y="4643475"/>
            <a:ext cx="287999" cy="431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924" y="6669697"/>
            <a:ext cx="287999" cy="4319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924" y="7662709"/>
            <a:ext cx="287999" cy="4319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926" y="5665724"/>
            <a:ext cx="287999" cy="43199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 rot="60000">
            <a:off x="11882198" y="6166265"/>
            <a:ext cx="1484651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2100" spc="90" dirty="0">
                <a:solidFill>
                  <a:srgbClr val="FFFFFF"/>
                </a:solidFill>
                <a:latin typeface="Tahoma"/>
                <a:cs typeface="Tahoma"/>
              </a:rPr>
              <a:t>Завершить</a:t>
            </a:r>
            <a:endParaRPr sz="21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80981" y="743199"/>
            <a:ext cx="7207250" cy="8845550"/>
            <a:chOff x="11080981" y="743199"/>
            <a:chExt cx="7207250" cy="884555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0981" y="743199"/>
              <a:ext cx="3385204" cy="5027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78688" y="6168650"/>
              <a:ext cx="4509311" cy="34201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883038" y="9284744"/>
            <a:ext cx="4226560" cy="33020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spc="130" dirty="0">
                <a:solidFill>
                  <a:srgbClr val="888888"/>
                </a:solidFill>
                <a:latin typeface="Tahoma"/>
                <a:cs typeface="Tahoma"/>
              </a:rPr>
              <a:t>09</a:t>
            </a:r>
            <a:r>
              <a:rPr sz="2000" spc="39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80" dirty="0">
                <a:solidFill>
                  <a:srgbClr val="888888"/>
                </a:solidFill>
                <a:latin typeface="Tahoma"/>
                <a:cs typeface="Tahoma"/>
              </a:rPr>
              <a:t>Цифровой</a:t>
            </a:r>
            <a:r>
              <a:rPr sz="2000" spc="-120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105" dirty="0">
                <a:solidFill>
                  <a:srgbClr val="888888"/>
                </a:solidFill>
                <a:latin typeface="Tahoma"/>
                <a:cs typeface="Tahoma"/>
              </a:rPr>
              <a:t>помощник</a:t>
            </a:r>
            <a:r>
              <a:rPr sz="2000" spc="-114" dirty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000" spc="75" dirty="0">
                <a:solidFill>
                  <a:srgbClr val="888888"/>
                </a:solidFill>
                <a:latin typeface="Tahoma"/>
                <a:cs typeface="Tahoma"/>
              </a:rPr>
              <a:t>ученика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60"/>
              </a:spcBef>
            </a:pPr>
            <a:r>
              <a:rPr spc="80" dirty="0"/>
              <a:t>student.edu.ru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121B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950</Words>
  <Application>Microsoft Office PowerPoint</Application>
  <PresentationFormat>Произвольный</PresentationFormat>
  <Paragraphs>209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ЦИФРОВОЙ ПОМОЩНИК УЧЕНИКА</vt:lpstr>
      <vt:lpstr>Национальные цели развития Российской Федерации</vt:lpstr>
      <vt:lpstr>Федеральный проект «Цифровая образовательная среда»</vt:lpstr>
      <vt:lpstr>Архитектура ЦОС</vt:lpstr>
      <vt:lpstr>Предпосылки создания</vt:lpstr>
      <vt:lpstr>Цель</vt:lpstr>
      <vt:lpstr>Основные возможности</vt:lpstr>
      <vt:lpstr>Кто использует</vt:lpstr>
      <vt:lpstr>Знакомство со структурой экзамена, правилами проведения и объемом необходимых знаний</vt:lpstr>
      <vt:lpstr>Тренировка в решении определенного типа заданий</vt:lpstr>
      <vt:lpstr>Самостоятельная подготовка по предмету или теме</vt:lpstr>
      <vt:lpstr>Сценарии использования для педагогов</vt:lpstr>
      <vt:lpstr>О сервисе</vt:lpstr>
      <vt:lpstr>Планы по развитию в</vt:lpstr>
      <vt:lpstr>Дополнительная информация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ЦИФРОВОЙ ПОМОЩНИК УЧЕНИКА</dc:title>
  <cp:lastModifiedBy>Анастасия</cp:lastModifiedBy>
  <cp:revision>1</cp:revision>
  <dcterms:created xsi:type="dcterms:W3CDTF">2024-12-04T17:08:22Z</dcterms:created>
  <dcterms:modified xsi:type="dcterms:W3CDTF">2024-12-04T17:19:29Z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